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sldIdLst>
    <p:sldId id="256" r:id="rId5"/>
    <p:sldId id="257" r:id="rId6"/>
    <p:sldId id="272" r:id="rId7"/>
    <p:sldId id="258" r:id="rId8"/>
    <p:sldId id="271" r:id="rId9"/>
    <p:sldId id="260" r:id="rId10"/>
    <p:sldId id="261" r:id="rId11"/>
    <p:sldId id="263" r:id="rId12"/>
    <p:sldId id="264" r:id="rId13"/>
    <p:sldId id="273" r:id="rId14"/>
    <p:sldId id="259" r:id="rId15"/>
    <p:sldId id="262" r:id="rId16"/>
    <p:sldId id="274" r:id="rId17"/>
    <p:sldId id="265" r:id="rId18"/>
    <p:sldId id="275" r:id="rId19"/>
    <p:sldId id="266" r:id="rId20"/>
    <p:sldId id="268" r:id="rId21"/>
    <p:sldId id="269" r:id="rId22"/>
    <p:sldId id="270" r:id="rId23"/>
  </p:sldIdLst>
  <p:sldSz cx="12192000" cy="6858000"/>
  <p:notesSz cx="6858000" cy="9144000"/>
  <p:defaultTextStyle>
    <a:defPPr>
      <a:defRPr lang="cs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320B84-87E9-69BB-7083-076DE2AC1CAC}" v="5" dt="2022-01-21T08:37:23.672"/>
    <p1510:client id="{3E33FBB0-12BE-CC46-AB75-A9CAF288426C}" v="2235" dt="2022-01-21T08:37:07.116"/>
    <p1510:client id="{6BE23EB7-8294-AD46-9A75-0C3EB9E702A8}" v="3626" dt="2022-01-21T08:57:27.324"/>
    <p1510:client id="{80C88422-1AD5-4172-BFD5-67B02299CEFE}" v="14" dt="2022-01-21T08:21:22.915"/>
    <p1510:client id="{A970E056-149F-4816-AC54-9B23BED4DB84}" v="471" dt="2022-01-21T07:54:31.106"/>
    <p1510:client id="{ED076FAD-BE0E-439C-B1CE-B3B9EACA57C7}" v="30" dt="2022-01-21T08:19:45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ens,Yaniek Y." userId="S::413077@student.fontys.nl::8c30fa75-f9f0-4601-9cfb-92bd99ec4958" providerId="AD" clId="Web-{0F320B84-87E9-69BB-7083-076DE2AC1CAC}"/>
    <pc:docChg chg="modSld">
      <pc:chgData name="Martens,Yaniek Y." userId="S::413077@student.fontys.nl::8c30fa75-f9f0-4601-9cfb-92bd99ec4958" providerId="AD" clId="Web-{0F320B84-87E9-69BB-7083-076DE2AC1CAC}" dt="2022-01-21T08:37:23.672" v="4"/>
      <pc:docMkLst>
        <pc:docMk/>
      </pc:docMkLst>
      <pc:sldChg chg="modSp">
        <pc:chgData name="Martens,Yaniek Y." userId="S::413077@student.fontys.nl::8c30fa75-f9f0-4601-9cfb-92bd99ec4958" providerId="AD" clId="Web-{0F320B84-87E9-69BB-7083-076DE2AC1CAC}" dt="2022-01-21T08:35:15.794" v="0" actId="1076"/>
        <pc:sldMkLst>
          <pc:docMk/>
          <pc:sldMk cId="1655163235" sldId="270"/>
        </pc:sldMkLst>
        <pc:spChg chg="mod">
          <ac:chgData name="Martens,Yaniek Y." userId="S::413077@student.fontys.nl::8c30fa75-f9f0-4601-9cfb-92bd99ec4958" providerId="AD" clId="Web-{0F320B84-87E9-69BB-7083-076DE2AC1CAC}" dt="2022-01-21T08:35:15.794" v="0" actId="1076"/>
          <ac:spMkLst>
            <pc:docMk/>
            <pc:sldMk cId="1655163235" sldId="270"/>
            <ac:spMk id="31" creationId="{ACF7A900-851D-264E-AC84-99DE9DCC35DF}"/>
          </ac:spMkLst>
        </pc:spChg>
      </pc:sldChg>
      <pc:sldChg chg="modSp">
        <pc:chgData name="Martens,Yaniek Y." userId="S::413077@student.fontys.nl::8c30fa75-f9f0-4601-9cfb-92bd99ec4958" providerId="AD" clId="Web-{0F320B84-87E9-69BB-7083-076DE2AC1CAC}" dt="2022-01-21T08:37:23.672" v="4"/>
        <pc:sldMkLst>
          <pc:docMk/>
          <pc:sldMk cId="1590181422" sldId="271"/>
        </pc:sldMkLst>
        <pc:cxnChg chg="mod">
          <ac:chgData name="Martens,Yaniek Y." userId="S::413077@student.fontys.nl::8c30fa75-f9f0-4601-9cfb-92bd99ec4958" providerId="AD" clId="Web-{0F320B84-87E9-69BB-7083-076DE2AC1CAC}" dt="2022-01-21T08:37:16.516" v="1"/>
          <ac:cxnSpMkLst>
            <pc:docMk/>
            <pc:sldMk cId="1590181422" sldId="271"/>
            <ac:cxnSpMk id="4" creationId="{06040DED-DDE4-46FF-B5B2-089B01E0C07D}"/>
          </ac:cxnSpMkLst>
        </pc:cxnChg>
        <pc:cxnChg chg="mod">
          <ac:chgData name="Martens,Yaniek Y." userId="S::413077@student.fontys.nl::8c30fa75-f9f0-4601-9cfb-92bd99ec4958" providerId="AD" clId="Web-{0F320B84-87E9-69BB-7083-076DE2AC1CAC}" dt="2022-01-21T08:37:23.672" v="4"/>
          <ac:cxnSpMkLst>
            <pc:docMk/>
            <pc:sldMk cId="1590181422" sldId="271"/>
            <ac:cxnSpMk id="31" creationId="{1E6B139C-FCA1-49D5-B120-7596390CE86A}"/>
          </ac:cxnSpMkLst>
        </pc:cxnChg>
        <pc:cxnChg chg="mod">
          <ac:chgData name="Martens,Yaniek Y." userId="S::413077@student.fontys.nl::8c30fa75-f9f0-4601-9cfb-92bd99ec4958" providerId="AD" clId="Web-{0F320B84-87E9-69BB-7083-076DE2AC1CAC}" dt="2022-01-21T08:37:21.672" v="3"/>
          <ac:cxnSpMkLst>
            <pc:docMk/>
            <pc:sldMk cId="1590181422" sldId="271"/>
            <ac:cxnSpMk id="32" creationId="{5AA4A869-417B-4ED8-A98A-DC3B3533D5DC}"/>
          </ac:cxnSpMkLst>
        </pc:cxnChg>
        <pc:cxnChg chg="mod">
          <ac:chgData name="Martens,Yaniek Y." userId="S::413077@student.fontys.nl::8c30fa75-f9f0-4601-9cfb-92bd99ec4958" providerId="AD" clId="Web-{0F320B84-87E9-69BB-7083-076DE2AC1CAC}" dt="2022-01-21T08:37:18.922" v="2"/>
          <ac:cxnSpMkLst>
            <pc:docMk/>
            <pc:sldMk cId="1590181422" sldId="271"/>
            <ac:cxnSpMk id="33" creationId="{AE496463-D326-4A2A-ADBA-67A97E147ABF}"/>
          </ac:cxnSpMkLst>
        </pc:cxnChg>
      </pc:sldChg>
    </pc:docChg>
  </pc:docChgLst>
  <pc:docChgLst>
    <pc:chgData name="Pleşciuc,Victor V." userId="S::400765@student.fontys.nl::0f638862-0a4b-4348-9712-06f7274eb8a3" providerId="AD" clId="Web-{5A8CF97E-6780-449D-9C95-F2405135491C}"/>
    <pc:docChg chg="modSld">
      <pc:chgData name="Pleşciuc,Victor V." userId="S::400765@student.fontys.nl::0f638862-0a4b-4348-9712-06f7274eb8a3" providerId="AD" clId="Web-{5A8CF97E-6780-449D-9C95-F2405135491C}" dt="2022-01-18T12:56:15.061" v="44" actId="20577"/>
      <pc:docMkLst>
        <pc:docMk/>
      </pc:docMkLst>
      <pc:sldChg chg="addSp delSp modSp">
        <pc:chgData name="Pleşciuc,Victor V." userId="S::400765@student.fontys.nl::0f638862-0a4b-4348-9712-06f7274eb8a3" providerId="AD" clId="Web-{5A8CF97E-6780-449D-9C95-F2405135491C}" dt="2022-01-18T12:54:50.399" v="4" actId="14100"/>
        <pc:sldMkLst>
          <pc:docMk/>
          <pc:sldMk cId="36786654" sldId="257"/>
        </pc:sldMkLst>
        <pc:picChg chg="del">
          <ac:chgData name="Pleşciuc,Victor V." userId="S::400765@student.fontys.nl::0f638862-0a4b-4348-9712-06f7274eb8a3" providerId="AD" clId="Web-{5A8CF97E-6780-449D-9C95-F2405135491C}" dt="2022-01-18T12:54:34.180" v="1"/>
          <ac:picMkLst>
            <pc:docMk/>
            <pc:sldMk cId="36786654" sldId="257"/>
            <ac:picMk id="3" creationId="{CF596561-F16A-433A-831F-B188B9E25DBB}"/>
          </ac:picMkLst>
        </pc:picChg>
        <pc:picChg chg="add mod">
          <ac:chgData name="Pleşciuc,Victor V." userId="S::400765@student.fontys.nl::0f638862-0a4b-4348-9712-06f7274eb8a3" providerId="AD" clId="Web-{5A8CF97E-6780-449D-9C95-F2405135491C}" dt="2022-01-18T12:54:50.399" v="4" actId="14100"/>
          <ac:picMkLst>
            <pc:docMk/>
            <pc:sldMk cId="36786654" sldId="257"/>
            <ac:picMk id="5" creationId="{0E7B7D2A-9330-44C9-8C14-1D0E775A9417}"/>
          </ac:picMkLst>
        </pc:picChg>
      </pc:sldChg>
      <pc:sldChg chg="addSp modSp">
        <pc:chgData name="Pleşciuc,Victor V." userId="S::400765@student.fontys.nl::0f638862-0a4b-4348-9712-06f7274eb8a3" providerId="AD" clId="Web-{5A8CF97E-6780-449D-9C95-F2405135491C}" dt="2022-01-18T12:56:15.061" v="44" actId="20577"/>
        <pc:sldMkLst>
          <pc:docMk/>
          <pc:sldMk cId="1811885533" sldId="272"/>
        </pc:sldMkLst>
        <pc:spChg chg="add mod">
          <ac:chgData name="Pleşciuc,Victor V." userId="S::400765@student.fontys.nl::0f638862-0a4b-4348-9712-06f7274eb8a3" providerId="AD" clId="Web-{5A8CF97E-6780-449D-9C95-F2405135491C}" dt="2022-01-18T12:56:15.061" v="44" actId="20577"/>
          <ac:spMkLst>
            <pc:docMk/>
            <pc:sldMk cId="1811885533" sldId="272"/>
            <ac:spMk id="3" creationId="{9F60433A-DED9-4FFC-BA12-075BBA3BA358}"/>
          </ac:spMkLst>
        </pc:spChg>
      </pc:sldChg>
    </pc:docChg>
  </pc:docChgLst>
  <pc:docChgLst>
    <pc:chgData name="Martens,Yaniek Y." userId="S::413077@student.fontys.nl::8c30fa75-f9f0-4601-9cfb-92bd99ec4958" providerId="AD" clId="Web-{0419E9A1-8173-2E74-B289-593D7650A1E0}"/>
    <pc:docChg chg="modSld sldOrd">
      <pc:chgData name="Martens,Yaniek Y." userId="S::413077@student.fontys.nl::8c30fa75-f9f0-4601-9cfb-92bd99ec4958" providerId="AD" clId="Web-{0419E9A1-8173-2E74-B289-593D7650A1E0}" dt="2022-01-18T12:53:49.670" v="256" actId="1076"/>
      <pc:docMkLst>
        <pc:docMk/>
      </pc:docMkLst>
      <pc:sldChg chg="modSp">
        <pc:chgData name="Martens,Yaniek Y." userId="S::413077@student.fontys.nl::8c30fa75-f9f0-4601-9cfb-92bd99ec4958" providerId="AD" clId="Web-{0419E9A1-8173-2E74-B289-593D7650A1E0}" dt="2022-01-18T12:53:49.670" v="256" actId="1076"/>
        <pc:sldMkLst>
          <pc:docMk/>
          <pc:sldMk cId="36786654" sldId="257"/>
        </pc:sldMkLst>
        <pc:spChg chg="mod">
          <ac:chgData name="Martens,Yaniek Y." userId="S::413077@student.fontys.nl::8c30fa75-f9f0-4601-9cfb-92bd99ec4958" providerId="AD" clId="Web-{0419E9A1-8173-2E74-B289-593D7650A1E0}" dt="2022-01-18T12:47:46.836" v="215" actId="20577"/>
          <ac:spMkLst>
            <pc:docMk/>
            <pc:sldMk cId="36786654" sldId="257"/>
            <ac:spMk id="2" creationId="{A02AEB53-A380-B247-82D3-E5B4F6991415}"/>
          </ac:spMkLst>
        </pc:spChg>
        <pc:picChg chg="mod">
          <ac:chgData name="Martens,Yaniek Y." userId="S::413077@student.fontys.nl::8c30fa75-f9f0-4601-9cfb-92bd99ec4958" providerId="AD" clId="Web-{0419E9A1-8173-2E74-B289-593D7650A1E0}" dt="2022-01-18T12:53:49.670" v="256" actId="1076"/>
          <ac:picMkLst>
            <pc:docMk/>
            <pc:sldMk cId="36786654" sldId="257"/>
            <ac:picMk id="3" creationId="{CF596561-F16A-433A-831F-B188B9E25DBB}"/>
          </ac:picMkLst>
        </pc:picChg>
      </pc:sldChg>
      <pc:sldChg chg="modSp ord">
        <pc:chgData name="Martens,Yaniek Y." userId="S::413077@student.fontys.nl::8c30fa75-f9f0-4601-9cfb-92bd99ec4958" providerId="AD" clId="Web-{0419E9A1-8173-2E74-B289-593D7650A1E0}" dt="2022-01-18T12:39:57.042" v="62"/>
        <pc:sldMkLst>
          <pc:docMk/>
          <pc:sldMk cId="3706192724" sldId="258"/>
        </pc:sldMkLst>
        <pc:spChg chg="mod">
          <ac:chgData name="Martens,Yaniek Y." userId="S::413077@student.fontys.nl::8c30fa75-f9f0-4601-9cfb-92bd99ec4958" providerId="AD" clId="Web-{0419E9A1-8173-2E74-B289-593D7650A1E0}" dt="2022-01-18T12:14:00.185" v="1" actId="20577"/>
          <ac:spMkLst>
            <pc:docMk/>
            <pc:sldMk cId="3706192724" sldId="258"/>
            <ac:spMk id="2" creationId="{3290C09B-ABEB-4744-A568-91F7739E2B05}"/>
          </ac:spMkLst>
        </pc:spChg>
        <pc:spChg chg="mod">
          <ac:chgData name="Martens,Yaniek Y." userId="S::413077@student.fontys.nl::8c30fa75-f9f0-4601-9cfb-92bd99ec4958" providerId="AD" clId="Web-{0419E9A1-8173-2E74-B289-593D7650A1E0}" dt="2022-01-18T12:39:53.339" v="61"/>
          <ac:spMkLst>
            <pc:docMk/>
            <pc:sldMk cId="3706192724" sldId="258"/>
            <ac:spMk id="9" creationId="{DB903482-0D00-314C-906F-E6FCD228778B}"/>
          </ac:spMkLst>
        </pc:spChg>
        <pc:spChg chg="mod">
          <ac:chgData name="Martens,Yaniek Y." userId="S::413077@student.fontys.nl::8c30fa75-f9f0-4601-9cfb-92bd99ec4958" providerId="AD" clId="Web-{0419E9A1-8173-2E74-B289-593D7650A1E0}" dt="2022-01-18T12:39:57.042" v="62"/>
          <ac:spMkLst>
            <pc:docMk/>
            <pc:sldMk cId="3706192724" sldId="258"/>
            <ac:spMk id="10" creationId="{8BB75C0E-C5F4-7840-97AB-E4101003CE90}"/>
          </ac:spMkLst>
        </pc:spChg>
      </pc:sldChg>
      <pc:sldChg chg="ord">
        <pc:chgData name="Martens,Yaniek Y." userId="S::413077@student.fontys.nl::8c30fa75-f9f0-4601-9cfb-92bd99ec4958" providerId="AD" clId="Web-{0419E9A1-8173-2E74-B289-593D7650A1E0}" dt="2022-01-18T12:47:16.396" v="205"/>
        <pc:sldMkLst>
          <pc:docMk/>
          <pc:sldMk cId="2847437791" sldId="263"/>
        </pc:sldMkLst>
      </pc:sldChg>
      <pc:sldChg chg="ord">
        <pc:chgData name="Martens,Yaniek Y." userId="S::413077@student.fontys.nl::8c30fa75-f9f0-4601-9cfb-92bd99ec4958" providerId="AD" clId="Web-{0419E9A1-8173-2E74-B289-593D7650A1E0}" dt="2022-01-18T12:47:21.740" v="206"/>
        <pc:sldMkLst>
          <pc:docMk/>
          <pc:sldMk cId="1893077087" sldId="264"/>
        </pc:sldMkLst>
      </pc:sldChg>
      <pc:sldChg chg="modSp ord">
        <pc:chgData name="Martens,Yaniek Y." userId="S::413077@student.fontys.nl::8c30fa75-f9f0-4601-9cfb-92bd99ec4958" providerId="AD" clId="Web-{0419E9A1-8173-2E74-B289-593D7650A1E0}" dt="2022-01-18T12:50:04.438" v="255" actId="20577"/>
        <pc:sldMkLst>
          <pc:docMk/>
          <pc:sldMk cId="1589510278" sldId="265"/>
        </pc:sldMkLst>
        <pc:spChg chg="mod">
          <ac:chgData name="Martens,Yaniek Y." userId="S::413077@student.fontys.nl::8c30fa75-f9f0-4601-9cfb-92bd99ec4958" providerId="AD" clId="Web-{0419E9A1-8173-2E74-B289-593D7650A1E0}" dt="2022-01-18T12:50:04.438" v="255" actId="20577"/>
          <ac:spMkLst>
            <pc:docMk/>
            <pc:sldMk cId="1589510278" sldId="265"/>
            <ac:spMk id="7" creationId="{BB7AA6E9-2C87-D34D-B8CE-89E70948FE7A}"/>
          </ac:spMkLst>
        </pc:spChg>
      </pc:sldChg>
      <pc:sldChg chg="addSp modSp">
        <pc:chgData name="Martens,Yaniek Y." userId="S::413077@student.fontys.nl::8c30fa75-f9f0-4601-9cfb-92bd99ec4958" providerId="AD" clId="Web-{0419E9A1-8173-2E74-B289-593D7650A1E0}" dt="2022-01-18T12:43:22.648" v="171" actId="20577"/>
        <pc:sldMkLst>
          <pc:docMk/>
          <pc:sldMk cId="2208854545" sldId="267"/>
        </pc:sldMkLst>
        <pc:spChg chg="add mod">
          <ac:chgData name="Martens,Yaniek Y." userId="S::413077@student.fontys.nl::8c30fa75-f9f0-4601-9cfb-92bd99ec4958" providerId="AD" clId="Web-{0419E9A1-8173-2E74-B289-593D7650A1E0}" dt="2022-01-18T12:43:22.648" v="171" actId="20577"/>
          <ac:spMkLst>
            <pc:docMk/>
            <pc:sldMk cId="2208854545" sldId="267"/>
            <ac:spMk id="3" creationId="{BB19993D-7387-44C1-AC0E-63E1AD5AED6B}"/>
          </ac:spMkLst>
        </pc:spChg>
      </pc:sldChg>
      <pc:sldChg chg="modSp">
        <pc:chgData name="Martens,Yaniek Y." userId="S::413077@student.fontys.nl::8c30fa75-f9f0-4601-9cfb-92bd99ec4958" providerId="AD" clId="Web-{0419E9A1-8173-2E74-B289-593D7650A1E0}" dt="2022-01-18T12:34:20.772" v="57" actId="20577"/>
        <pc:sldMkLst>
          <pc:docMk/>
          <pc:sldMk cId="1655163235" sldId="270"/>
        </pc:sldMkLst>
        <pc:spChg chg="mod">
          <ac:chgData name="Martens,Yaniek Y." userId="S::413077@student.fontys.nl::8c30fa75-f9f0-4601-9cfb-92bd99ec4958" providerId="AD" clId="Web-{0419E9A1-8173-2E74-B289-593D7650A1E0}" dt="2022-01-18T12:34:20.772" v="57" actId="20577"/>
          <ac:spMkLst>
            <pc:docMk/>
            <pc:sldMk cId="1655163235" sldId="270"/>
            <ac:spMk id="3" creationId="{088510E8-64EE-E643-B4F8-0158B36FD78B}"/>
          </ac:spMkLst>
        </pc:spChg>
      </pc:sldChg>
      <pc:sldChg chg="addSp modSp">
        <pc:chgData name="Martens,Yaniek Y." userId="S::413077@student.fontys.nl::8c30fa75-f9f0-4601-9cfb-92bd99ec4958" providerId="AD" clId="Web-{0419E9A1-8173-2E74-B289-593D7650A1E0}" dt="2022-01-18T12:43:01.147" v="167" actId="20577"/>
        <pc:sldMkLst>
          <pc:docMk/>
          <pc:sldMk cId="1590181422" sldId="271"/>
        </pc:sldMkLst>
        <pc:spChg chg="add mod">
          <ac:chgData name="Martens,Yaniek Y." userId="S::413077@student.fontys.nl::8c30fa75-f9f0-4601-9cfb-92bd99ec4958" providerId="AD" clId="Web-{0419E9A1-8173-2E74-B289-593D7650A1E0}" dt="2022-01-18T12:43:01.147" v="167" actId="20577"/>
          <ac:spMkLst>
            <pc:docMk/>
            <pc:sldMk cId="1590181422" sldId="271"/>
            <ac:spMk id="3" creationId="{0ED796E2-C0A7-4BB9-A5D1-673E7729A328}"/>
          </ac:spMkLst>
        </pc:spChg>
      </pc:sldChg>
    </pc:docChg>
  </pc:docChgLst>
  <pc:docChgLst>
    <pc:chgData name="Gavrilov,Nikita N." userId="99bd7cc6-77bb-44ae-82b6-54df7501d6ec" providerId="ADAL" clId="{A970E056-149F-4816-AC54-9B23BED4DB84}"/>
    <pc:docChg chg="undo custSel modSld">
      <pc:chgData name="Gavrilov,Nikita N." userId="99bd7cc6-77bb-44ae-82b6-54df7501d6ec" providerId="ADAL" clId="{A970E056-149F-4816-AC54-9B23BED4DB84}" dt="2022-01-21T07:54:31.106" v="1252" actId="20577"/>
      <pc:docMkLst>
        <pc:docMk/>
      </pc:docMkLst>
      <pc:sldChg chg="addSp modSp mod">
        <pc:chgData name="Gavrilov,Nikita N." userId="99bd7cc6-77bb-44ae-82b6-54df7501d6ec" providerId="ADAL" clId="{A970E056-149F-4816-AC54-9B23BED4DB84}" dt="2022-01-21T07:05:38.321" v="1176" actId="20577"/>
        <pc:sldMkLst>
          <pc:docMk/>
          <pc:sldMk cId="1589510278" sldId="265"/>
        </pc:sldMkLst>
        <pc:spChg chg="mod">
          <ac:chgData name="Gavrilov,Nikita N." userId="99bd7cc6-77bb-44ae-82b6-54df7501d6ec" providerId="ADAL" clId="{A970E056-149F-4816-AC54-9B23BED4DB84}" dt="2022-01-21T07:04:15.163" v="1075" actId="2711"/>
          <ac:spMkLst>
            <pc:docMk/>
            <pc:sldMk cId="1589510278" sldId="265"/>
            <ac:spMk id="2" creationId="{DB08F3AB-02A1-4ECB-9770-89D24E567AD8}"/>
          </ac:spMkLst>
        </pc:spChg>
        <pc:spChg chg="mod">
          <ac:chgData name="Gavrilov,Nikita N." userId="99bd7cc6-77bb-44ae-82b6-54df7501d6ec" providerId="ADAL" clId="{A970E056-149F-4816-AC54-9B23BED4DB84}" dt="2022-01-21T07:05:38.321" v="1176" actId="20577"/>
          <ac:spMkLst>
            <pc:docMk/>
            <pc:sldMk cId="1589510278" sldId="265"/>
            <ac:spMk id="3" creationId="{2544620E-D49D-44FD-97D6-9DC792C23F8D}"/>
          </ac:spMkLst>
        </pc:spChg>
        <pc:spChg chg="mod">
          <ac:chgData name="Gavrilov,Nikita N." userId="99bd7cc6-77bb-44ae-82b6-54df7501d6ec" providerId="ADAL" clId="{A970E056-149F-4816-AC54-9B23BED4DB84}" dt="2022-01-21T07:04:39.269" v="1079" actId="27636"/>
          <ac:spMkLst>
            <pc:docMk/>
            <pc:sldMk cId="1589510278" sldId="265"/>
            <ac:spMk id="5" creationId="{5D7A8016-0EA4-4D07-B882-BBC5BEDC3BDF}"/>
          </ac:spMkLst>
        </pc:spChg>
        <pc:picChg chg="add mod">
          <ac:chgData name="Gavrilov,Nikita N." userId="99bd7cc6-77bb-44ae-82b6-54df7501d6ec" providerId="ADAL" clId="{A970E056-149F-4816-AC54-9B23BED4DB84}" dt="2022-01-19T10:40:05.996" v="169" actId="14100"/>
          <ac:picMkLst>
            <pc:docMk/>
            <pc:sldMk cId="1589510278" sldId="265"/>
            <ac:picMk id="24" creationId="{C748CBF3-5899-48BA-BD49-20BA5648D3DA}"/>
          </ac:picMkLst>
        </pc:picChg>
      </pc:sldChg>
      <pc:sldChg chg="addSp delSp modSp mod chgLayout">
        <pc:chgData name="Gavrilov,Nikita N." userId="99bd7cc6-77bb-44ae-82b6-54df7501d6ec" providerId="ADAL" clId="{A970E056-149F-4816-AC54-9B23BED4DB84}" dt="2022-01-19T11:32:10.120" v="783" actId="20577"/>
        <pc:sldMkLst>
          <pc:docMk/>
          <pc:sldMk cId="3844155145" sldId="266"/>
        </pc:sldMkLst>
        <pc:spChg chg="add del mod ord">
          <ac:chgData name="Gavrilov,Nikita N." userId="99bd7cc6-77bb-44ae-82b6-54df7501d6ec" providerId="ADAL" clId="{A970E056-149F-4816-AC54-9B23BED4DB84}" dt="2022-01-19T10:57:03.197" v="384" actId="21"/>
          <ac:spMkLst>
            <pc:docMk/>
            <pc:sldMk cId="3844155145" sldId="266"/>
            <ac:spMk id="2" creationId="{D1CCC982-3279-44DF-813F-E218C4A3653C}"/>
          </ac:spMkLst>
        </pc:spChg>
        <pc:spChg chg="add mod ord">
          <ac:chgData name="Gavrilov,Nikita N." userId="99bd7cc6-77bb-44ae-82b6-54df7501d6ec" providerId="ADAL" clId="{A970E056-149F-4816-AC54-9B23BED4DB84}" dt="2022-01-19T11:32:10.120" v="783" actId="20577"/>
          <ac:spMkLst>
            <pc:docMk/>
            <pc:sldMk cId="3844155145" sldId="266"/>
            <ac:spMk id="3" creationId="{17FCFD61-7A37-4E0C-B97C-C665C6E5DCCD}"/>
          </ac:spMkLst>
        </pc:spChg>
      </pc:sldChg>
      <pc:sldChg chg="addSp delSp modSp mod chgLayout">
        <pc:chgData name="Gavrilov,Nikita N." userId="99bd7cc6-77bb-44ae-82b6-54df7501d6ec" providerId="ADAL" clId="{A970E056-149F-4816-AC54-9B23BED4DB84}" dt="2022-01-19T11:17:10.515" v="685" actId="20577"/>
        <pc:sldMkLst>
          <pc:docMk/>
          <pc:sldMk cId="1203607067" sldId="268"/>
        </pc:sldMkLst>
        <pc:spChg chg="del mod">
          <ac:chgData name="Gavrilov,Nikita N." userId="99bd7cc6-77bb-44ae-82b6-54df7501d6ec" providerId="ADAL" clId="{A970E056-149F-4816-AC54-9B23BED4DB84}" dt="2022-01-19T11:13:36.167" v="440"/>
          <ac:spMkLst>
            <pc:docMk/>
            <pc:sldMk cId="1203607067" sldId="268"/>
            <ac:spMk id="2" creationId="{8DD60EEA-D221-984A-8998-26D0404040ED}"/>
          </ac:spMkLst>
        </pc:spChg>
        <pc:spChg chg="del mod">
          <ac:chgData name="Gavrilov,Nikita N." userId="99bd7cc6-77bb-44ae-82b6-54df7501d6ec" providerId="ADAL" clId="{A970E056-149F-4816-AC54-9B23BED4DB84}" dt="2022-01-19T11:13:36.167" v="438"/>
          <ac:spMkLst>
            <pc:docMk/>
            <pc:sldMk cId="1203607067" sldId="268"/>
            <ac:spMk id="3" creationId="{86BEC5C1-0E95-F24F-B112-455D99D03314}"/>
          </ac:spMkLst>
        </pc:spChg>
        <pc:spChg chg="add del mod ord">
          <ac:chgData name="Gavrilov,Nikita N." userId="99bd7cc6-77bb-44ae-82b6-54df7501d6ec" providerId="ADAL" clId="{A970E056-149F-4816-AC54-9B23BED4DB84}" dt="2022-01-19T11:13:36.162" v="436" actId="21"/>
          <ac:spMkLst>
            <pc:docMk/>
            <pc:sldMk cId="1203607067" sldId="268"/>
            <ac:spMk id="5" creationId="{005584D6-7448-4F4C-BC07-4B91328267F1}"/>
          </ac:spMkLst>
        </pc:spChg>
        <pc:spChg chg="add mod ord">
          <ac:chgData name="Gavrilov,Nikita N." userId="99bd7cc6-77bb-44ae-82b6-54df7501d6ec" providerId="ADAL" clId="{A970E056-149F-4816-AC54-9B23BED4DB84}" dt="2022-01-19T11:16:37.005" v="640" actId="700"/>
          <ac:spMkLst>
            <pc:docMk/>
            <pc:sldMk cId="1203607067" sldId="268"/>
            <ac:spMk id="23" creationId="{3A21F911-E3BC-47C2-87CB-DFB4D1D4FD6E}"/>
          </ac:spMkLst>
        </pc:spChg>
        <pc:spChg chg="add mod ord">
          <ac:chgData name="Gavrilov,Nikita N." userId="99bd7cc6-77bb-44ae-82b6-54df7501d6ec" providerId="ADAL" clId="{A970E056-149F-4816-AC54-9B23BED4DB84}" dt="2022-01-19T11:17:10.515" v="685" actId="20577"/>
          <ac:spMkLst>
            <pc:docMk/>
            <pc:sldMk cId="1203607067" sldId="268"/>
            <ac:spMk id="24" creationId="{055FD764-7B44-4896-B3D0-CB0897A1DC21}"/>
          </ac:spMkLst>
        </pc:spChg>
        <pc:picChg chg="mod">
          <ac:chgData name="Gavrilov,Nikita N." userId="99bd7cc6-77bb-44ae-82b6-54df7501d6ec" providerId="ADAL" clId="{A970E056-149F-4816-AC54-9B23BED4DB84}" dt="2022-01-19T11:13:09.925" v="422" actId="1076"/>
          <ac:picMkLst>
            <pc:docMk/>
            <pc:sldMk cId="1203607067" sldId="268"/>
            <ac:picMk id="22" creationId="{74CDCF8F-D73F-9146-A44E-23FD8075D9DB}"/>
          </ac:picMkLst>
        </pc:picChg>
        <pc:picChg chg="del">
          <ac:chgData name="Gavrilov,Nikita N." userId="99bd7cc6-77bb-44ae-82b6-54df7501d6ec" providerId="ADAL" clId="{A970E056-149F-4816-AC54-9B23BED4DB84}" dt="2022-01-19T11:12:42.423" v="416" actId="478"/>
          <ac:picMkLst>
            <pc:docMk/>
            <pc:sldMk cId="1203607067" sldId="268"/>
            <ac:picMk id="9218" creationId="{68B4573E-C906-D844-ABB7-83A2987F3734}"/>
          </ac:picMkLst>
        </pc:picChg>
      </pc:sldChg>
      <pc:sldChg chg="addSp modSp mod">
        <pc:chgData name="Gavrilov,Nikita N." userId="99bd7cc6-77bb-44ae-82b6-54df7501d6ec" providerId="ADAL" clId="{A970E056-149F-4816-AC54-9B23BED4DB84}" dt="2022-01-21T07:54:31.106" v="1252" actId="20577"/>
        <pc:sldMkLst>
          <pc:docMk/>
          <pc:sldMk cId="1960171388" sldId="275"/>
        </pc:sldMkLst>
        <pc:spChg chg="add mod">
          <ac:chgData name="Gavrilov,Nikita N." userId="99bd7cc6-77bb-44ae-82b6-54df7501d6ec" providerId="ADAL" clId="{A970E056-149F-4816-AC54-9B23BED4DB84}" dt="2022-01-21T07:46:52.387" v="1232" actId="20577"/>
          <ac:spMkLst>
            <pc:docMk/>
            <pc:sldMk cId="1960171388" sldId="275"/>
            <ac:spMk id="2" creationId="{422A5CDC-C0DC-4E4A-A329-99547ABF9722}"/>
          </ac:spMkLst>
        </pc:spChg>
        <pc:spChg chg="add mod">
          <ac:chgData name="Gavrilov,Nikita N." userId="99bd7cc6-77bb-44ae-82b6-54df7501d6ec" providerId="ADAL" clId="{A970E056-149F-4816-AC54-9B23BED4DB84}" dt="2022-01-21T07:54:31.106" v="1252" actId="20577"/>
          <ac:spMkLst>
            <pc:docMk/>
            <pc:sldMk cId="1960171388" sldId="275"/>
            <ac:spMk id="3" creationId="{9647C813-638B-4604-828C-33F29096CAAC}"/>
          </ac:spMkLst>
        </pc:spChg>
        <pc:picChg chg="add mod">
          <ac:chgData name="Gavrilov,Nikita N." userId="99bd7cc6-77bb-44ae-82b6-54df7501d6ec" providerId="ADAL" clId="{A970E056-149F-4816-AC54-9B23BED4DB84}" dt="2022-01-21T06:59:17.656" v="900" actId="1076"/>
          <ac:picMkLst>
            <pc:docMk/>
            <pc:sldMk cId="1960171388" sldId="275"/>
            <ac:picMk id="6" creationId="{4EC4E196-7F75-4ABD-8A7D-E0009062E1B1}"/>
          </ac:picMkLst>
        </pc:picChg>
        <pc:picChg chg="add mod">
          <ac:chgData name="Gavrilov,Nikita N." userId="99bd7cc6-77bb-44ae-82b6-54df7501d6ec" providerId="ADAL" clId="{A970E056-149F-4816-AC54-9B23BED4DB84}" dt="2022-01-21T06:58:59.598" v="898" actId="1076"/>
          <ac:picMkLst>
            <pc:docMk/>
            <pc:sldMk cId="1960171388" sldId="275"/>
            <ac:picMk id="8" creationId="{6198B870-1FD8-4CB6-B2A9-5C25EDAFA696}"/>
          </ac:picMkLst>
        </pc:picChg>
      </pc:sldChg>
    </pc:docChg>
  </pc:docChgLst>
  <pc:docChgLst>
    <pc:chgData name="Martens,Yaniek Y." userId="S::413077@student.fontys.nl::8c30fa75-f9f0-4601-9cfb-92bd99ec4958" providerId="AD" clId="Web-{D41722DF-2182-C52E-4480-BC2628B882DA}"/>
    <pc:docChg chg="mod modSld modMainMaster">
      <pc:chgData name="Martens,Yaniek Y." userId="S::413077@student.fontys.nl::8c30fa75-f9f0-4601-9cfb-92bd99ec4958" providerId="AD" clId="Web-{D41722DF-2182-C52E-4480-BC2628B882DA}" dt="2022-01-19T13:01:51.761" v="132" actId="20577"/>
      <pc:docMkLst>
        <pc:docMk/>
      </pc:docMkLst>
      <pc:sldChg chg="addSp delSp modSp">
        <pc:chgData name="Martens,Yaniek Y." userId="S::413077@student.fontys.nl::8c30fa75-f9f0-4601-9cfb-92bd99ec4958" providerId="AD" clId="Web-{D41722DF-2182-C52E-4480-BC2628B882DA}" dt="2022-01-19T12:39:41.690" v="1"/>
        <pc:sldMkLst>
          <pc:docMk/>
          <pc:sldMk cId="678632268" sldId="256"/>
        </pc:sldMkLst>
        <pc:spChg chg="add del mod">
          <ac:chgData name="Martens,Yaniek Y." userId="S::413077@student.fontys.nl::8c30fa75-f9f0-4601-9cfb-92bd99ec4958" providerId="AD" clId="Web-{D41722DF-2182-C52E-4480-BC2628B882DA}" dt="2022-01-19T12:39:41.690" v="1"/>
          <ac:spMkLst>
            <pc:docMk/>
            <pc:sldMk cId="678632268" sldId="256"/>
            <ac:spMk id="3" creationId="{0C8B0ACA-768A-4CCB-B2DD-955FB7A287C7}"/>
          </ac:spMkLst>
        </pc:spChg>
      </pc:sldChg>
      <pc:sldChg chg="addSp modSp">
        <pc:chgData name="Martens,Yaniek Y." userId="S::413077@student.fontys.nl::8c30fa75-f9f0-4601-9cfb-92bd99ec4958" providerId="AD" clId="Web-{D41722DF-2182-C52E-4480-BC2628B882DA}" dt="2022-01-19T13:01:51.761" v="132" actId="20577"/>
        <pc:sldMkLst>
          <pc:docMk/>
          <pc:sldMk cId="36786654" sldId="257"/>
        </pc:sldMkLst>
        <pc:spChg chg="mod">
          <ac:chgData name="Martens,Yaniek Y." userId="S::413077@student.fontys.nl::8c30fa75-f9f0-4601-9cfb-92bd99ec4958" providerId="AD" clId="Web-{D41722DF-2182-C52E-4480-BC2628B882DA}" dt="2022-01-19T12:41:32.618" v="6" actId="20577"/>
          <ac:spMkLst>
            <pc:docMk/>
            <pc:sldMk cId="36786654" sldId="257"/>
            <ac:spMk id="2" creationId="{A02AEB53-A380-B247-82D3-E5B4F6991415}"/>
          </ac:spMkLst>
        </pc:spChg>
        <pc:spChg chg="add mod">
          <ac:chgData name="Martens,Yaniek Y." userId="S::413077@student.fontys.nl::8c30fa75-f9f0-4601-9cfb-92bd99ec4958" providerId="AD" clId="Web-{D41722DF-2182-C52E-4480-BC2628B882DA}" dt="2022-01-19T12:39:53.675" v="2"/>
          <ac:spMkLst>
            <pc:docMk/>
            <pc:sldMk cId="36786654" sldId="257"/>
            <ac:spMk id="5" creationId="{3578A767-594C-4F59-AD9D-6B83F4BF746F}"/>
          </ac:spMkLst>
        </pc:spChg>
        <pc:spChg chg="add mod">
          <ac:chgData name="Martens,Yaniek Y." userId="S::413077@student.fontys.nl::8c30fa75-f9f0-4601-9cfb-92bd99ec4958" providerId="AD" clId="Web-{D41722DF-2182-C52E-4480-BC2628B882DA}" dt="2022-01-19T13:01:51.761" v="132" actId="20577"/>
          <ac:spMkLst>
            <pc:docMk/>
            <pc:sldMk cId="36786654" sldId="257"/>
            <ac:spMk id="22" creationId="{59EA64FF-36BF-4068-B3A3-F336DF8003C2}"/>
          </ac:spMkLst>
        </pc:spChg>
        <pc:picChg chg="ord">
          <ac:chgData name="Martens,Yaniek Y." userId="S::413077@student.fontys.nl::8c30fa75-f9f0-4601-9cfb-92bd99ec4958" providerId="AD" clId="Web-{D41722DF-2182-C52E-4480-BC2628B882DA}" dt="2022-01-19T12:41:16.086" v="4"/>
          <ac:picMkLst>
            <pc:docMk/>
            <pc:sldMk cId="36786654" sldId="257"/>
            <ac:picMk id="24" creationId="{2DA2382E-489A-4281-AF84-9724618CD18F}"/>
          </ac:picMkLst>
        </pc:picChg>
      </pc:sldChg>
      <pc:sldChg chg="addSp modSp">
        <pc:chgData name="Martens,Yaniek Y." userId="S::413077@student.fontys.nl::8c30fa75-f9f0-4601-9cfb-92bd99ec4958" providerId="AD" clId="Web-{D41722DF-2182-C52E-4480-BC2628B882DA}" dt="2022-01-19T12:56:44.807" v="39" actId="1076"/>
        <pc:sldMkLst>
          <pc:docMk/>
          <pc:sldMk cId="3706192724" sldId="258"/>
        </pc:sldMkLst>
        <pc:spChg chg="mod">
          <ac:chgData name="Martens,Yaniek Y." userId="S::413077@student.fontys.nl::8c30fa75-f9f0-4601-9cfb-92bd99ec4958" providerId="AD" clId="Web-{D41722DF-2182-C52E-4480-BC2628B882DA}" dt="2022-01-19T12:56:25.135" v="25" actId="1076"/>
          <ac:spMkLst>
            <pc:docMk/>
            <pc:sldMk cId="3706192724" sldId="258"/>
            <ac:spMk id="2" creationId="{3290C09B-ABEB-4744-A568-91F7739E2B05}"/>
          </ac:spMkLst>
        </pc:spChg>
        <pc:spChg chg="add mod">
          <ac:chgData name="Martens,Yaniek Y." userId="S::413077@student.fontys.nl::8c30fa75-f9f0-4601-9cfb-92bd99ec4958" providerId="AD" clId="Web-{D41722DF-2182-C52E-4480-BC2628B882DA}" dt="2022-01-19T12:39:53.675" v="2"/>
          <ac:spMkLst>
            <pc:docMk/>
            <pc:sldMk cId="3706192724" sldId="258"/>
            <ac:spMk id="5" creationId="{F9C0FECC-AC27-439C-8F60-0338B8B39727}"/>
          </ac:spMkLst>
        </pc:spChg>
        <pc:spChg chg="add mod">
          <ac:chgData name="Martens,Yaniek Y." userId="S::413077@student.fontys.nl::8c30fa75-f9f0-4601-9cfb-92bd99ec4958" providerId="AD" clId="Web-{D41722DF-2182-C52E-4480-BC2628B882DA}" dt="2022-01-19T12:56:36.541" v="38" actId="20577"/>
          <ac:spMkLst>
            <pc:docMk/>
            <pc:sldMk cId="3706192724" sldId="258"/>
            <ac:spMk id="23" creationId="{BA4AF037-1EB5-4604-930A-07889CDA9212}"/>
          </ac:spMkLst>
        </pc:spChg>
        <pc:spChg chg="mod">
          <ac:chgData name="Martens,Yaniek Y." userId="S::413077@student.fontys.nl::8c30fa75-f9f0-4601-9cfb-92bd99ec4958" providerId="AD" clId="Web-{D41722DF-2182-C52E-4480-BC2628B882DA}" dt="2022-01-19T12:56:44.807" v="39" actId="1076"/>
          <ac:spMkLst>
            <pc:docMk/>
            <pc:sldMk cId="3706192724" sldId="258"/>
            <ac:spMk id="35" creationId="{E3109C0B-C0FD-D346-B942-14E4CAD78301}"/>
          </ac:spMkLst>
        </pc:spChg>
      </pc:sldChg>
      <pc:sldChg chg="addSp modSp">
        <pc:chgData name="Martens,Yaniek Y." userId="S::413077@student.fontys.nl::8c30fa75-f9f0-4601-9cfb-92bd99ec4958" providerId="AD" clId="Web-{D41722DF-2182-C52E-4480-BC2628B882DA}" dt="2022-01-19T12:58:54.908" v="95" actId="1076"/>
        <pc:sldMkLst>
          <pc:docMk/>
          <pc:sldMk cId="2493312694" sldId="259"/>
        </pc:sldMkLst>
        <pc:spChg chg="add mod">
          <ac:chgData name="Martens,Yaniek Y." userId="S::413077@student.fontys.nl::8c30fa75-f9f0-4601-9cfb-92bd99ec4958" providerId="AD" clId="Web-{D41722DF-2182-C52E-4480-BC2628B882DA}" dt="2022-01-19T12:39:53.675" v="2"/>
          <ac:spMkLst>
            <pc:docMk/>
            <pc:sldMk cId="2493312694" sldId="259"/>
            <ac:spMk id="3" creationId="{9BC0E348-F2E5-4C2D-840F-19BAB528683A}"/>
          </ac:spMkLst>
        </pc:spChg>
        <pc:spChg chg="add mod">
          <ac:chgData name="Martens,Yaniek Y." userId="S::413077@student.fontys.nl::8c30fa75-f9f0-4601-9cfb-92bd99ec4958" providerId="AD" clId="Web-{D41722DF-2182-C52E-4480-BC2628B882DA}" dt="2022-01-19T12:58:45.126" v="94" actId="20577"/>
          <ac:spMkLst>
            <pc:docMk/>
            <pc:sldMk cId="2493312694" sldId="259"/>
            <ac:spMk id="5" creationId="{EC47B363-1D50-461E-BDA3-BE202CD1FFB1}"/>
          </ac:spMkLst>
        </pc:spChg>
        <pc:picChg chg="mod">
          <ac:chgData name="Martens,Yaniek Y." userId="S::413077@student.fontys.nl::8c30fa75-f9f0-4601-9cfb-92bd99ec4958" providerId="AD" clId="Web-{D41722DF-2182-C52E-4480-BC2628B882DA}" dt="2022-01-19T12:58:54.908" v="95" actId="1076"/>
          <ac:picMkLst>
            <pc:docMk/>
            <pc:sldMk cId="2493312694" sldId="259"/>
            <ac:picMk id="2" creationId="{66E96CA4-9F40-4BA4-8A36-EA26F64236D1}"/>
          </ac:picMkLst>
        </pc:picChg>
      </pc:sldChg>
      <pc:sldChg chg="addSp modSp">
        <pc:chgData name="Martens,Yaniek Y." userId="S::413077@student.fontys.nl::8c30fa75-f9f0-4601-9cfb-92bd99ec4958" providerId="AD" clId="Web-{D41722DF-2182-C52E-4480-BC2628B882DA}" dt="2022-01-19T12:57:33.388" v="68" actId="20577"/>
        <pc:sldMkLst>
          <pc:docMk/>
          <pc:sldMk cId="3101176198" sldId="260"/>
        </pc:sldMkLst>
        <pc:spChg chg="add mod">
          <ac:chgData name="Martens,Yaniek Y." userId="S::413077@student.fontys.nl::8c30fa75-f9f0-4601-9cfb-92bd99ec4958" providerId="AD" clId="Web-{D41722DF-2182-C52E-4480-BC2628B882DA}" dt="2022-01-19T12:39:53.675" v="2"/>
          <ac:spMkLst>
            <pc:docMk/>
            <pc:sldMk cId="3101176198" sldId="260"/>
            <ac:spMk id="25" creationId="{13527832-8E2A-402E-BF78-C8623815308C}"/>
          </ac:spMkLst>
        </pc:spChg>
        <pc:spChg chg="add mod">
          <ac:chgData name="Martens,Yaniek Y." userId="S::413077@student.fontys.nl::8c30fa75-f9f0-4601-9cfb-92bd99ec4958" providerId="AD" clId="Web-{D41722DF-2182-C52E-4480-BC2628B882DA}" dt="2022-01-19T12:57:33.388" v="68" actId="20577"/>
          <ac:spMkLst>
            <pc:docMk/>
            <pc:sldMk cId="3101176198" sldId="260"/>
            <ac:spMk id="27" creationId="{1A0D896A-BB05-466E-8F88-E9D31C40DC59}"/>
          </ac:spMkLst>
        </pc:spChg>
        <pc:picChg chg="mod">
          <ac:chgData name="Martens,Yaniek Y." userId="S::413077@student.fontys.nl::8c30fa75-f9f0-4601-9cfb-92bd99ec4958" providerId="AD" clId="Web-{D41722DF-2182-C52E-4480-BC2628B882DA}" dt="2022-01-19T12:57:30.591" v="66" actId="1076"/>
          <ac:picMkLst>
            <pc:docMk/>
            <pc:sldMk cId="3101176198" sldId="260"/>
            <ac:picMk id="5122" creationId="{2A32AAF4-CBE6-C543-A227-BBB28C2EDC9D}"/>
          </ac:picMkLst>
        </pc:picChg>
      </pc:sldChg>
      <pc:sldChg chg="addSp modSp">
        <pc:chgData name="Martens,Yaniek Y." userId="S::413077@student.fontys.nl::8c30fa75-f9f0-4601-9cfb-92bd99ec4958" providerId="AD" clId="Web-{D41722DF-2182-C52E-4480-BC2628B882DA}" dt="2022-01-19T12:39:53.675" v="2"/>
        <pc:sldMkLst>
          <pc:docMk/>
          <pc:sldMk cId="548738416" sldId="261"/>
        </pc:sldMkLst>
        <pc:spChg chg="add mod">
          <ac:chgData name="Martens,Yaniek Y." userId="S::413077@student.fontys.nl::8c30fa75-f9f0-4601-9cfb-92bd99ec4958" providerId="AD" clId="Web-{D41722DF-2182-C52E-4480-BC2628B882DA}" dt="2022-01-19T12:39:53.675" v="2"/>
          <ac:spMkLst>
            <pc:docMk/>
            <pc:sldMk cId="548738416" sldId="261"/>
            <ac:spMk id="3" creationId="{CA9E16AE-D807-4B24-A949-D8CD6909223A}"/>
          </ac:spMkLst>
        </pc:spChg>
      </pc:sldChg>
      <pc:sldChg chg="addSp modSp">
        <pc:chgData name="Martens,Yaniek Y." userId="S::413077@student.fontys.nl::8c30fa75-f9f0-4601-9cfb-92bd99ec4958" providerId="AD" clId="Web-{D41722DF-2182-C52E-4480-BC2628B882DA}" dt="2022-01-19T12:39:53.675" v="2"/>
        <pc:sldMkLst>
          <pc:docMk/>
          <pc:sldMk cId="3765266214" sldId="262"/>
        </pc:sldMkLst>
        <pc:spChg chg="add mod">
          <ac:chgData name="Martens,Yaniek Y." userId="S::413077@student.fontys.nl::8c30fa75-f9f0-4601-9cfb-92bd99ec4958" providerId="AD" clId="Web-{D41722DF-2182-C52E-4480-BC2628B882DA}" dt="2022-01-19T12:39:53.675" v="2"/>
          <ac:spMkLst>
            <pc:docMk/>
            <pc:sldMk cId="3765266214" sldId="262"/>
            <ac:spMk id="5" creationId="{004C54B2-615A-4715-8E5F-121518198171}"/>
          </ac:spMkLst>
        </pc:spChg>
      </pc:sldChg>
      <pc:sldChg chg="addSp modSp">
        <pc:chgData name="Martens,Yaniek Y." userId="S::413077@student.fontys.nl::8c30fa75-f9f0-4601-9cfb-92bd99ec4958" providerId="AD" clId="Web-{D41722DF-2182-C52E-4480-BC2628B882DA}" dt="2022-01-19T12:39:53.675" v="2"/>
        <pc:sldMkLst>
          <pc:docMk/>
          <pc:sldMk cId="2847437791" sldId="263"/>
        </pc:sldMkLst>
        <pc:spChg chg="add mod">
          <ac:chgData name="Martens,Yaniek Y." userId="S::413077@student.fontys.nl::8c30fa75-f9f0-4601-9cfb-92bd99ec4958" providerId="AD" clId="Web-{D41722DF-2182-C52E-4480-BC2628B882DA}" dt="2022-01-19T12:39:53.675" v="2"/>
          <ac:spMkLst>
            <pc:docMk/>
            <pc:sldMk cId="2847437791" sldId="263"/>
            <ac:spMk id="24" creationId="{FA62AA9F-E6E3-4BC9-AD5F-09B8E502E513}"/>
          </ac:spMkLst>
        </pc:spChg>
      </pc:sldChg>
      <pc:sldChg chg="addSp modSp">
        <pc:chgData name="Martens,Yaniek Y." userId="S::413077@student.fontys.nl::8c30fa75-f9f0-4601-9cfb-92bd99ec4958" providerId="AD" clId="Web-{D41722DF-2182-C52E-4480-BC2628B882DA}" dt="2022-01-19T12:58:21.047" v="79" actId="1076"/>
        <pc:sldMkLst>
          <pc:docMk/>
          <pc:sldMk cId="1893077087" sldId="264"/>
        </pc:sldMkLst>
        <pc:spChg chg="add mod">
          <ac:chgData name="Martens,Yaniek Y." userId="S::413077@student.fontys.nl::8c30fa75-f9f0-4601-9cfb-92bd99ec4958" providerId="AD" clId="Web-{D41722DF-2182-C52E-4480-BC2628B882DA}" dt="2022-01-19T12:39:53.675" v="2"/>
          <ac:spMkLst>
            <pc:docMk/>
            <pc:sldMk cId="1893077087" sldId="264"/>
            <ac:spMk id="2" creationId="{33AE2C64-CF9B-4D11-B12C-716BE76B5DE4}"/>
          </ac:spMkLst>
        </pc:spChg>
        <pc:spChg chg="add mod">
          <ac:chgData name="Martens,Yaniek Y." userId="S::413077@student.fontys.nl::8c30fa75-f9f0-4601-9cfb-92bd99ec4958" providerId="AD" clId="Web-{D41722DF-2182-C52E-4480-BC2628B882DA}" dt="2022-01-19T12:58:00.140" v="74" actId="20577"/>
          <ac:spMkLst>
            <pc:docMk/>
            <pc:sldMk cId="1893077087" sldId="264"/>
            <ac:spMk id="5" creationId="{93733E19-7111-4778-8D9E-15A450AA098B}"/>
          </ac:spMkLst>
        </pc:spChg>
        <pc:spChg chg="mod">
          <ac:chgData name="Martens,Yaniek Y." userId="S::413077@student.fontys.nl::8c30fa75-f9f0-4601-9cfb-92bd99ec4958" providerId="AD" clId="Web-{D41722DF-2182-C52E-4480-BC2628B882DA}" dt="2022-01-19T12:58:20.984" v="75" actId="1076"/>
          <ac:spMkLst>
            <pc:docMk/>
            <pc:sldMk cId="1893077087" sldId="264"/>
            <ac:spMk id="22" creationId="{0D855456-220E-114C-8B0A-48A5E2491597}"/>
          </ac:spMkLst>
        </pc:spChg>
        <pc:spChg chg="mod">
          <ac:chgData name="Martens,Yaniek Y." userId="S::413077@student.fontys.nl::8c30fa75-f9f0-4601-9cfb-92bd99ec4958" providerId="AD" clId="Web-{D41722DF-2182-C52E-4480-BC2628B882DA}" dt="2022-01-19T12:58:21.016" v="77" actId="1076"/>
          <ac:spMkLst>
            <pc:docMk/>
            <pc:sldMk cId="1893077087" sldId="264"/>
            <ac:spMk id="31" creationId="{2C8577F7-BB69-D143-9EB4-61DB1041FA37}"/>
          </ac:spMkLst>
        </pc:spChg>
        <pc:spChg chg="mod">
          <ac:chgData name="Martens,Yaniek Y." userId="S::413077@student.fontys.nl::8c30fa75-f9f0-4601-9cfb-92bd99ec4958" providerId="AD" clId="Web-{D41722DF-2182-C52E-4480-BC2628B882DA}" dt="2022-01-19T12:58:21.031" v="78" actId="1076"/>
          <ac:spMkLst>
            <pc:docMk/>
            <pc:sldMk cId="1893077087" sldId="264"/>
            <ac:spMk id="32" creationId="{48635B61-8C8C-5E4B-AA5F-A73F581CE03D}"/>
          </ac:spMkLst>
        </pc:spChg>
        <pc:spChg chg="mod">
          <ac:chgData name="Martens,Yaniek Y." userId="S::413077@student.fontys.nl::8c30fa75-f9f0-4601-9cfb-92bd99ec4958" providerId="AD" clId="Web-{D41722DF-2182-C52E-4480-BC2628B882DA}" dt="2022-01-19T12:58:21.047" v="79" actId="1076"/>
          <ac:spMkLst>
            <pc:docMk/>
            <pc:sldMk cId="1893077087" sldId="264"/>
            <ac:spMk id="33" creationId="{A5F7ED3E-AACF-4741-BE97-9574A47A776E}"/>
          </ac:spMkLst>
        </pc:spChg>
        <pc:picChg chg="mod">
          <ac:chgData name="Martens,Yaniek Y." userId="S::413077@student.fontys.nl::8c30fa75-f9f0-4601-9cfb-92bd99ec4958" providerId="AD" clId="Web-{D41722DF-2182-C52E-4480-BC2628B882DA}" dt="2022-01-19T12:58:21" v="76" actId="1076"/>
          <ac:picMkLst>
            <pc:docMk/>
            <pc:sldMk cId="1893077087" sldId="264"/>
            <ac:picMk id="3" creationId="{4D59C3F8-3D1B-0147-8266-793E7771D720}"/>
          </ac:picMkLst>
        </pc:picChg>
      </pc:sldChg>
      <pc:sldChg chg="addSp delSp modSp">
        <pc:chgData name="Martens,Yaniek Y." userId="S::413077@student.fontys.nl::8c30fa75-f9f0-4601-9cfb-92bd99ec4958" providerId="AD" clId="Web-{D41722DF-2182-C52E-4480-BC2628B882DA}" dt="2022-01-19T12:59:44.489" v="113" actId="1076"/>
        <pc:sldMkLst>
          <pc:docMk/>
          <pc:sldMk cId="1589510278" sldId="265"/>
        </pc:sldMkLst>
        <pc:spChg chg="mod">
          <ac:chgData name="Martens,Yaniek Y." userId="S::413077@student.fontys.nl::8c30fa75-f9f0-4601-9cfb-92bd99ec4958" providerId="AD" clId="Web-{D41722DF-2182-C52E-4480-BC2628B882DA}" dt="2022-01-19T12:59:38.254" v="112" actId="1076"/>
          <ac:spMkLst>
            <pc:docMk/>
            <pc:sldMk cId="1589510278" sldId="265"/>
            <ac:spMk id="2" creationId="{DB08F3AB-02A1-4ECB-9770-89D24E567AD8}"/>
          </ac:spMkLst>
        </pc:spChg>
        <pc:spChg chg="mod">
          <ac:chgData name="Martens,Yaniek Y." userId="S::413077@student.fontys.nl::8c30fa75-f9f0-4601-9cfb-92bd99ec4958" providerId="AD" clId="Web-{D41722DF-2182-C52E-4480-BC2628B882DA}" dt="2022-01-19T12:59:33.129" v="111" actId="1076"/>
          <ac:spMkLst>
            <pc:docMk/>
            <pc:sldMk cId="1589510278" sldId="265"/>
            <ac:spMk id="5" creationId="{5D7A8016-0EA4-4D07-B882-BBC5BEDC3BDF}"/>
          </ac:spMkLst>
        </pc:spChg>
        <pc:spChg chg="add mod">
          <ac:chgData name="Martens,Yaniek Y." userId="S::413077@student.fontys.nl::8c30fa75-f9f0-4601-9cfb-92bd99ec4958" providerId="AD" clId="Web-{D41722DF-2182-C52E-4480-BC2628B882DA}" dt="2022-01-19T12:39:53.675" v="2"/>
          <ac:spMkLst>
            <pc:docMk/>
            <pc:sldMk cId="1589510278" sldId="265"/>
            <ac:spMk id="23" creationId="{98677EC4-1A6B-42FC-A9D0-02FF46040847}"/>
          </ac:spMkLst>
        </pc:spChg>
        <pc:spChg chg="add del">
          <ac:chgData name="Martens,Yaniek Y." userId="S::413077@student.fontys.nl::8c30fa75-f9f0-4601-9cfb-92bd99ec4958" providerId="AD" clId="Web-{D41722DF-2182-C52E-4480-BC2628B882DA}" dt="2022-01-19T12:59:08.862" v="97"/>
          <ac:spMkLst>
            <pc:docMk/>
            <pc:sldMk cId="1589510278" sldId="265"/>
            <ac:spMk id="26" creationId="{A18218DB-784B-4AFE-A19E-57F40F4730F4}"/>
          </ac:spMkLst>
        </pc:spChg>
        <pc:spChg chg="add mod">
          <ac:chgData name="Martens,Yaniek Y." userId="S::413077@student.fontys.nl::8c30fa75-f9f0-4601-9cfb-92bd99ec4958" providerId="AD" clId="Web-{D41722DF-2182-C52E-4480-BC2628B882DA}" dt="2022-01-19T12:59:25.191" v="110" actId="20577"/>
          <ac:spMkLst>
            <pc:docMk/>
            <pc:sldMk cId="1589510278" sldId="265"/>
            <ac:spMk id="28" creationId="{A516463E-1332-40A5-8CA4-51F6A401EABC}"/>
          </ac:spMkLst>
        </pc:spChg>
        <pc:picChg chg="mod">
          <ac:chgData name="Martens,Yaniek Y." userId="S::413077@student.fontys.nl::8c30fa75-f9f0-4601-9cfb-92bd99ec4958" providerId="AD" clId="Web-{D41722DF-2182-C52E-4480-BC2628B882DA}" dt="2022-01-19T12:59:44.489" v="113" actId="1076"/>
          <ac:picMkLst>
            <pc:docMk/>
            <pc:sldMk cId="1589510278" sldId="265"/>
            <ac:picMk id="24" creationId="{C748CBF3-5899-48BA-BD49-20BA5648D3DA}"/>
          </ac:picMkLst>
        </pc:picChg>
      </pc:sldChg>
      <pc:sldChg chg="addSp modSp">
        <pc:chgData name="Martens,Yaniek Y." userId="S::413077@student.fontys.nl::8c30fa75-f9f0-4601-9cfb-92bd99ec4958" providerId="AD" clId="Web-{D41722DF-2182-C52E-4480-BC2628B882DA}" dt="2022-01-19T12:47:51.810" v="15" actId="20577"/>
        <pc:sldMkLst>
          <pc:docMk/>
          <pc:sldMk cId="3844155145" sldId="266"/>
        </pc:sldMkLst>
        <pc:spChg chg="add mod">
          <ac:chgData name="Martens,Yaniek Y." userId="S::413077@student.fontys.nl::8c30fa75-f9f0-4601-9cfb-92bd99ec4958" providerId="AD" clId="Web-{D41722DF-2182-C52E-4480-BC2628B882DA}" dt="2022-01-19T12:39:53.675" v="2"/>
          <ac:spMkLst>
            <pc:docMk/>
            <pc:sldMk cId="3844155145" sldId="266"/>
            <ac:spMk id="2" creationId="{676314DC-2DA9-4A97-BA20-703306E7FE99}"/>
          </ac:spMkLst>
        </pc:spChg>
        <pc:spChg chg="add mod">
          <ac:chgData name="Martens,Yaniek Y." userId="S::413077@student.fontys.nl::8c30fa75-f9f0-4601-9cfb-92bd99ec4958" providerId="AD" clId="Web-{D41722DF-2182-C52E-4480-BC2628B882DA}" dt="2022-01-19T12:47:51.810" v="15" actId="20577"/>
          <ac:spMkLst>
            <pc:docMk/>
            <pc:sldMk cId="3844155145" sldId="266"/>
            <ac:spMk id="5" creationId="{667C0449-14A9-49A9-93D8-6A234E3C648B}"/>
          </ac:spMkLst>
        </pc:spChg>
      </pc:sldChg>
      <pc:sldChg chg="addSp modSp">
        <pc:chgData name="Martens,Yaniek Y." userId="S::413077@student.fontys.nl::8c30fa75-f9f0-4601-9cfb-92bd99ec4958" providerId="AD" clId="Web-{D41722DF-2182-C52E-4480-BC2628B882DA}" dt="2022-01-19T12:39:53.675" v="2"/>
        <pc:sldMkLst>
          <pc:docMk/>
          <pc:sldMk cId="1203607067" sldId="268"/>
        </pc:sldMkLst>
        <pc:spChg chg="add mod">
          <ac:chgData name="Martens,Yaniek Y." userId="S::413077@student.fontys.nl::8c30fa75-f9f0-4601-9cfb-92bd99ec4958" providerId="AD" clId="Web-{D41722DF-2182-C52E-4480-BC2628B882DA}" dt="2022-01-19T12:39:53.675" v="2"/>
          <ac:spMkLst>
            <pc:docMk/>
            <pc:sldMk cId="1203607067" sldId="268"/>
            <ac:spMk id="2" creationId="{6C9E4829-C0D4-44F3-A123-D5F232DB5F84}"/>
          </ac:spMkLst>
        </pc:spChg>
      </pc:sldChg>
      <pc:sldChg chg="addSp modSp">
        <pc:chgData name="Martens,Yaniek Y." userId="S::413077@student.fontys.nl::8c30fa75-f9f0-4601-9cfb-92bd99ec4958" providerId="AD" clId="Web-{D41722DF-2182-C52E-4480-BC2628B882DA}" dt="2022-01-19T12:59:57.458" v="120" actId="20577"/>
        <pc:sldMkLst>
          <pc:docMk/>
          <pc:sldMk cId="3092289985" sldId="269"/>
        </pc:sldMkLst>
        <pc:spChg chg="add mod">
          <ac:chgData name="Martens,Yaniek Y." userId="S::413077@student.fontys.nl::8c30fa75-f9f0-4601-9cfb-92bd99ec4958" providerId="AD" clId="Web-{D41722DF-2182-C52E-4480-BC2628B882DA}" dt="2022-01-19T12:39:53.675" v="2"/>
          <ac:spMkLst>
            <pc:docMk/>
            <pc:sldMk cId="3092289985" sldId="269"/>
            <ac:spMk id="2" creationId="{1F08F798-9AF1-4CEC-A291-D96F82171D5F}"/>
          </ac:spMkLst>
        </pc:spChg>
        <pc:spChg chg="add mod">
          <ac:chgData name="Martens,Yaniek Y." userId="S::413077@student.fontys.nl::8c30fa75-f9f0-4601-9cfb-92bd99ec4958" providerId="AD" clId="Web-{D41722DF-2182-C52E-4480-BC2628B882DA}" dt="2022-01-19T12:59:57.458" v="120" actId="20577"/>
          <ac:spMkLst>
            <pc:docMk/>
            <pc:sldMk cId="3092289985" sldId="269"/>
            <ac:spMk id="5" creationId="{78492CF5-1CAF-4421-A10A-DB60504340CA}"/>
          </ac:spMkLst>
        </pc:spChg>
      </pc:sldChg>
      <pc:sldChg chg="addSp modSp">
        <pc:chgData name="Martens,Yaniek Y." userId="S::413077@student.fontys.nl::8c30fa75-f9f0-4601-9cfb-92bd99ec4958" providerId="AD" clId="Web-{D41722DF-2182-C52E-4480-BC2628B882DA}" dt="2022-01-19T13:00:14.287" v="127" actId="20577"/>
        <pc:sldMkLst>
          <pc:docMk/>
          <pc:sldMk cId="1655163235" sldId="270"/>
        </pc:sldMkLst>
        <pc:spChg chg="add mod">
          <ac:chgData name="Martens,Yaniek Y." userId="S::413077@student.fontys.nl::8c30fa75-f9f0-4601-9cfb-92bd99ec4958" providerId="AD" clId="Web-{D41722DF-2182-C52E-4480-BC2628B882DA}" dt="2022-01-19T12:39:53.675" v="2"/>
          <ac:spMkLst>
            <pc:docMk/>
            <pc:sldMk cId="1655163235" sldId="270"/>
            <ac:spMk id="5" creationId="{4C217095-8354-4A41-AD3A-44092399E8E2}"/>
          </ac:spMkLst>
        </pc:spChg>
        <pc:spChg chg="add mod">
          <ac:chgData name="Martens,Yaniek Y." userId="S::413077@student.fontys.nl::8c30fa75-f9f0-4601-9cfb-92bd99ec4958" providerId="AD" clId="Web-{D41722DF-2182-C52E-4480-BC2628B882DA}" dt="2022-01-19T13:00:14.287" v="127" actId="20577"/>
          <ac:spMkLst>
            <pc:docMk/>
            <pc:sldMk cId="1655163235" sldId="270"/>
            <ac:spMk id="24" creationId="{E26C95A4-9B93-4166-87E3-98AA7711B303}"/>
          </ac:spMkLst>
        </pc:spChg>
      </pc:sldChg>
      <pc:sldChg chg="addSp delSp modSp">
        <pc:chgData name="Martens,Yaniek Y." userId="S::413077@student.fontys.nl::8c30fa75-f9f0-4601-9cfb-92bd99ec4958" providerId="AD" clId="Web-{D41722DF-2182-C52E-4480-BC2628B882DA}" dt="2022-01-19T12:57:20.341" v="57" actId="1076"/>
        <pc:sldMkLst>
          <pc:docMk/>
          <pc:sldMk cId="1590181422" sldId="271"/>
        </pc:sldMkLst>
        <pc:spChg chg="del">
          <ac:chgData name="Martens,Yaniek Y." userId="S::413077@student.fontys.nl::8c30fa75-f9f0-4601-9cfb-92bd99ec4958" providerId="AD" clId="Web-{D41722DF-2182-C52E-4480-BC2628B882DA}" dt="2022-01-19T12:56:52.292" v="40"/>
          <ac:spMkLst>
            <pc:docMk/>
            <pc:sldMk cId="1590181422" sldId="271"/>
            <ac:spMk id="5" creationId="{B0B29B4A-6B8A-4380-9B64-0C565E01A89D}"/>
          </ac:spMkLst>
        </pc:spChg>
        <pc:spChg chg="mod">
          <ac:chgData name="Martens,Yaniek Y." userId="S::413077@student.fontys.nl::8c30fa75-f9f0-4601-9cfb-92bd99ec4958" providerId="AD" clId="Web-{D41722DF-2182-C52E-4480-BC2628B882DA}" dt="2022-01-19T12:57:00.902" v="41" actId="1076"/>
          <ac:spMkLst>
            <pc:docMk/>
            <pc:sldMk cId="1590181422" sldId="271"/>
            <ac:spMk id="7" creationId="{BB7AA6E9-2C87-D34D-B8CE-89E70948FE7A}"/>
          </ac:spMkLst>
        </pc:spChg>
        <pc:spChg chg="add mod">
          <ac:chgData name="Martens,Yaniek Y." userId="S::413077@student.fontys.nl::8c30fa75-f9f0-4601-9cfb-92bd99ec4958" providerId="AD" clId="Web-{D41722DF-2182-C52E-4480-BC2628B882DA}" dt="2022-01-19T12:39:53.675" v="2"/>
          <ac:spMkLst>
            <pc:docMk/>
            <pc:sldMk cId="1590181422" sldId="271"/>
            <ac:spMk id="22" creationId="{971F1D4E-E470-4F30-8508-903A22352F50}"/>
          </ac:spMkLst>
        </pc:spChg>
        <pc:spChg chg="add mod">
          <ac:chgData name="Martens,Yaniek Y." userId="S::413077@student.fontys.nl::8c30fa75-f9f0-4601-9cfb-92bd99ec4958" providerId="AD" clId="Web-{D41722DF-2182-C52E-4480-BC2628B882DA}" dt="2022-01-19T12:57:15.606" v="56" actId="14100"/>
          <ac:spMkLst>
            <pc:docMk/>
            <pc:sldMk cId="1590181422" sldId="271"/>
            <ac:spMk id="24" creationId="{0B68FE1D-C1DA-4635-8F34-239923F1C55E}"/>
          </ac:spMkLst>
        </pc:spChg>
        <pc:picChg chg="mod">
          <ac:chgData name="Martens,Yaniek Y." userId="S::413077@student.fontys.nl::8c30fa75-f9f0-4601-9cfb-92bd99ec4958" providerId="AD" clId="Web-{D41722DF-2182-C52E-4480-BC2628B882DA}" dt="2022-01-19T12:57:20.341" v="57" actId="1076"/>
          <ac:picMkLst>
            <pc:docMk/>
            <pc:sldMk cId="1590181422" sldId="271"/>
            <ac:picMk id="1026" creationId="{8FB5B9EE-7F48-2F4E-A7E0-FBE201261BE0}"/>
          </ac:picMkLst>
        </pc:picChg>
      </pc:sldChg>
      <pc:sldChg chg="addSp delSp modSp">
        <pc:chgData name="Martens,Yaniek Y." userId="S::413077@student.fontys.nl::8c30fa75-f9f0-4601-9cfb-92bd99ec4958" providerId="AD" clId="Web-{D41722DF-2182-C52E-4480-BC2628B882DA}" dt="2022-01-19T12:56:03.618" v="23" actId="1076"/>
        <pc:sldMkLst>
          <pc:docMk/>
          <pc:sldMk cId="1811885533" sldId="272"/>
        </pc:sldMkLst>
        <pc:spChg chg="del">
          <ac:chgData name="Martens,Yaniek Y." userId="S::413077@student.fontys.nl::8c30fa75-f9f0-4601-9cfb-92bd99ec4958" providerId="AD" clId="Web-{D41722DF-2182-C52E-4480-BC2628B882DA}" dt="2022-01-19T12:55:54.195" v="16"/>
          <ac:spMkLst>
            <pc:docMk/>
            <pc:sldMk cId="1811885533" sldId="272"/>
            <ac:spMk id="2" creationId="{A02AEB53-A380-B247-82D3-E5B4F6991415}"/>
          </ac:spMkLst>
        </pc:spChg>
        <pc:spChg chg="add mod">
          <ac:chgData name="Martens,Yaniek Y." userId="S::413077@student.fontys.nl::8c30fa75-f9f0-4601-9cfb-92bd99ec4958" providerId="AD" clId="Web-{D41722DF-2182-C52E-4480-BC2628B882DA}" dt="2022-01-19T12:39:53.675" v="2"/>
          <ac:spMkLst>
            <pc:docMk/>
            <pc:sldMk cId="1811885533" sldId="272"/>
            <ac:spMk id="3" creationId="{87922C55-BA5C-4ED9-BEFF-CE6E3C8B5BA3}"/>
          </ac:spMkLst>
        </pc:spChg>
        <pc:spChg chg="add mod">
          <ac:chgData name="Martens,Yaniek Y." userId="S::413077@student.fontys.nl::8c30fa75-f9f0-4601-9cfb-92bd99ec4958" providerId="AD" clId="Web-{D41722DF-2182-C52E-4480-BC2628B882DA}" dt="2022-01-19T12:56:00.180" v="22" actId="20577"/>
          <ac:spMkLst>
            <pc:docMk/>
            <pc:sldMk cId="1811885533" sldId="272"/>
            <ac:spMk id="5" creationId="{EFFF70C4-5B3B-48E7-BC99-94E3FB25D56F}"/>
          </ac:spMkLst>
        </pc:spChg>
        <pc:spChg chg="mod">
          <ac:chgData name="Martens,Yaniek Y." userId="S::413077@student.fontys.nl::8c30fa75-f9f0-4601-9cfb-92bd99ec4958" providerId="AD" clId="Web-{D41722DF-2182-C52E-4480-BC2628B882DA}" dt="2022-01-19T12:56:03.618" v="23" actId="1076"/>
          <ac:spMkLst>
            <pc:docMk/>
            <pc:sldMk cId="1811885533" sldId="272"/>
            <ac:spMk id="22" creationId="{93D3C6D1-08C2-43BA-A5AE-552ADD9FE146}"/>
          </ac:spMkLst>
        </pc:spChg>
      </pc:sldChg>
      <pc:sldChg chg="addSp modSp">
        <pc:chgData name="Martens,Yaniek Y." userId="S::413077@student.fontys.nl::8c30fa75-f9f0-4601-9cfb-92bd99ec4958" providerId="AD" clId="Web-{D41722DF-2182-C52E-4480-BC2628B882DA}" dt="2022-01-19T12:39:53.675" v="2"/>
        <pc:sldMkLst>
          <pc:docMk/>
          <pc:sldMk cId="3675542788" sldId="273"/>
        </pc:sldMkLst>
        <pc:spChg chg="add mod">
          <ac:chgData name="Martens,Yaniek Y." userId="S::413077@student.fontys.nl::8c30fa75-f9f0-4601-9cfb-92bd99ec4958" providerId="AD" clId="Web-{D41722DF-2182-C52E-4480-BC2628B882DA}" dt="2022-01-19T12:39:53.675" v="2"/>
          <ac:spMkLst>
            <pc:docMk/>
            <pc:sldMk cId="3675542788" sldId="273"/>
            <ac:spMk id="2" creationId="{36C9A6E9-9D8A-43BA-B8C7-1B0751FAAFC3}"/>
          </ac:spMkLst>
        </pc:spChg>
      </pc:sldChg>
      <pc:sldMasterChg chg="mod modSldLayout">
        <pc:chgData name="Martens,Yaniek Y." userId="S::413077@student.fontys.nl::8c30fa75-f9f0-4601-9cfb-92bd99ec4958" providerId="AD" clId="Web-{D41722DF-2182-C52E-4480-BC2628B882DA}" dt="2022-01-19T12:39:55.910" v="3"/>
        <pc:sldMasterMkLst>
          <pc:docMk/>
          <pc:sldMasterMk cId="1062768082" sldId="2147483648"/>
        </pc:sldMasterMkLst>
        <pc:sldLayoutChg chg="mod">
          <pc:chgData name="Martens,Yaniek Y." userId="S::413077@student.fontys.nl::8c30fa75-f9f0-4601-9cfb-92bd99ec4958" providerId="AD" clId="Web-{D41722DF-2182-C52E-4480-BC2628B882DA}" dt="2022-01-19T12:39:55.910" v="3"/>
          <pc:sldLayoutMkLst>
            <pc:docMk/>
            <pc:sldMasterMk cId="1062768082" sldId="2147483648"/>
            <pc:sldLayoutMk cId="2395884985" sldId="2147483649"/>
          </pc:sldLayoutMkLst>
        </pc:sldLayoutChg>
        <pc:sldLayoutChg chg="mod">
          <pc:chgData name="Martens,Yaniek Y." userId="S::413077@student.fontys.nl::8c30fa75-f9f0-4601-9cfb-92bd99ec4958" providerId="AD" clId="Web-{D41722DF-2182-C52E-4480-BC2628B882DA}" dt="2022-01-19T12:39:55.910" v="3"/>
          <pc:sldLayoutMkLst>
            <pc:docMk/>
            <pc:sldMasterMk cId="1062768082" sldId="2147483648"/>
            <pc:sldLayoutMk cId="216093146" sldId="2147483650"/>
          </pc:sldLayoutMkLst>
        </pc:sldLayoutChg>
        <pc:sldLayoutChg chg="mod">
          <pc:chgData name="Martens,Yaniek Y." userId="S::413077@student.fontys.nl::8c30fa75-f9f0-4601-9cfb-92bd99ec4958" providerId="AD" clId="Web-{D41722DF-2182-C52E-4480-BC2628B882DA}" dt="2022-01-19T12:39:55.910" v="3"/>
          <pc:sldLayoutMkLst>
            <pc:docMk/>
            <pc:sldMasterMk cId="1062768082" sldId="2147483648"/>
            <pc:sldLayoutMk cId="1201983775" sldId="2147483651"/>
          </pc:sldLayoutMkLst>
        </pc:sldLayoutChg>
        <pc:sldLayoutChg chg="mod">
          <pc:chgData name="Martens,Yaniek Y." userId="S::413077@student.fontys.nl::8c30fa75-f9f0-4601-9cfb-92bd99ec4958" providerId="AD" clId="Web-{D41722DF-2182-C52E-4480-BC2628B882DA}" dt="2022-01-19T12:39:55.910" v="3"/>
          <pc:sldLayoutMkLst>
            <pc:docMk/>
            <pc:sldMasterMk cId="1062768082" sldId="2147483648"/>
            <pc:sldLayoutMk cId="1403053570" sldId="2147483652"/>
          </pc:sldLayoutMkLst>
        </pc:sldLayoutChg>
        <pc:sldLayoutChg chg="mod">
          <pc:chgData name="Martens,Yaniek Y." userId="S::413077@student.fontys.nl::8c30fa75-f9f0-4601-9cfb-92bd99ec4958" providerId="AD" clId="Web-{D41722DF-2182-C52E-4480-BC2628B882DA}" dt="2022-01-19T12:39:55.910" v="3"/>
          <pc:sldLayoutMkLst>
            <pc:docMk/>
            <pc:sldMasterMk cId="1062768082" sldId="2147483648"/>
            <pc:sldLayoutMk cId="4075067014" sldId="2147483653"/>
          </pc:sldLayoutMkLst>
        </pc:sldLayoutChg>
        <pc:sldLayoutChg chg="mod">
          <pc:chgData name="Martens,Yaniek Y." userId="S::413077@student.fontys.nl::8c30fa75-f9f0-4601-9cfb-92bd99ec4958" providerId="AD" clId="Web-{D41722DF-2182-C52E-4480-BC2628B882DA}" dt="2022-01-19T12:39:55.910" v="3"/>
          <pc:sldLayoutMkLst>
            <pc:docMk/>
            <pc:sldMasterMk cId="1062768082" sldId="2147483648"/>
            <pc:sldLayoutMk cId="319426197" sldId="2147483654"/>
          </pc:sldLayoutMkLst>
        </pc:sldLayoutChg>
        <pc:sldLayoutChg chg="mod">
          <pc:chgData name="Martens,Yaniek Y." userId="S::413077@student.fontys.nl::8c30fa75-f9f0-4601-9cfb-92bd99ec4958" providerId="AD" clId="Web-{D41722DF-2182-C52E-4480-BC2628B882DA}" dt="2022-01-19T12:39:55.910" v="3"/>
          <pc:sldLayoutMkLst>
            <pc:docMk/>
            <pc:sldMasterMk cId="1062768082" sldId="2147483648"/>
            <pc:sldLayoutMk cId="1560352307" sldId="2147483655"/>
          </pc:sldLayoutMkLst>
        </pc:sldLayoutChg>
        <pc:sldLayoutChg chg="mod">
          <pc:chgData name="Martens,Yaniek Y." userId="S::413077@student.fontys.nl::8c30fa75-f9f0-4601-9cfb-92bd99ec4958" providerId="AD" clId="Web-{D41722DF-2182-C52E-4480-BC2628B882DA}" dt="2022-01-19T12:39:55.910" v="3"/>
          <pc:sldLayoutMkLst>
            <pc:docMk/>
            <pc:sldMasterMk cId="1062768082" sldId="2147483648"/>
            <pc:sldLayoutMk cId="3442136227" sldId="2147483656"/>
          </pc:sldLayoutMkLst>
        </pc:sldLayoutChg>
        <pc:sldLayoutChg chg="mod">
          <pc:chgData name="Martens,Yaniek Y." userId="S::413077@student.fontys.nl::8c30fa75-f9f0-4601-9cfb-92bd99ec4958" providerId="AD" clId="Web-{D41722DF-2182-C52E-4480-BC2628B882DA}" dt="2022-01-19T12:39:55.910" v="3"/>
          <pc:sldLayoutMkLst>
            <pc:docMk/>
            <pc:sldMasterMk cId="1062768082" sldId="2147483648"/>
            <pc:sldLayoutMk cId="363058854" sldId="2147483657"/>
          </pc:sldLayoutMkLst>
        </pc:sldLayoutChg>
        <pc:sldLayoutChg chg="mod">
          <pc:chgData name="Martens,Yaniek Y." userId="S::413077@student.fontys.nl::8c30fa75-f9f0-4601-9cfb-92bd99ec4958" providerId="AD" clId="Web-{D41722DF-2182-C52E-4480-BC2628B882DA}" dt="2022-01-19T12:39:55.910" v="3"/>
          <pc:sldLayoutMkLst>
            <pc:docMk/>
            <pc:sldMasterMk cId="1062768082" sldId="2147483648"/>
            <pc:sldLayoutMk cId="3664198676" sldId="2147483658"/>
          </pc:sldLayoutMkLst>
        </pc:sldLayoutChg>
        <pc:sldLayoutChg chg="mod">
          <pc:chgData name="Martens,Yaniek Y." userId="S::413077@student.fontys.nl::8c30fa75-f9f0-4601-9cfb-92bd99ec4958" providerId="AD" clId="Web-{D41722DF-2182-C52E-4480-BC2628B882DA}" dt="2022-01-19T12:39:55.910" v="3"/>
          <pc:sldLayoutMkLst>
            <pc:docMk/>
            <pc:sldMasterMk cId="1062768082" sldId="2147483648"/>
            <pc:sldLayoutMk cId="3242507391" sldId="2147483659"/>
          </pc:sldLayoutMkLst>
        </pc:sldLayoutChg>
      </pc:sldMasterChg>
    </pc:docChg>
  </pc:docChgLst>
  <pc:docChgLst>
    <pc:chgData name="Vereshchagin,Sasha A." userId="S::378543@student.fontys.nl::97c6f5cd-9ac8-4f5d-87fe-61531fab7150" providerId="AD" clId="Web-{EDBA809F-E1FD-4BC3-8F9D-4F1DE5B48D4B}"/>
    <pc:docChg chg="modSld">
      <pc:chgData name="Vereshchagin,Sasha A." userId="S::378543@student.fontys.nl::97c6f5cd-9ac8-4f5d-87fe-61531fab7150" providerId="AD" clId="Web-{EDBA809F-E1FD-4BC3-8F9D-4F1DE5B48D4B}" dt="2022-01-18T12:46:00.637" v="15" actId="20577"/>
      <pc:docMkLst>
        <pc:docMk/>
      </pc:docMkLst>
      <pc:sldChg chg="modSp">
        <pc:chgData name="Vereshchagin,Sasha A." userId="S::378543@student.fontys.nl::97c6f5cd-9ac8-4f5d-87fe-61531fab7150" providerId="AD" clId="Web-{EDBA809F-E1FD-4BC3-8F9D-4F1DE5B48D4B}" dt="2022-01-18T12:46:00.637" v="15" actId="20577"/>
        <pc:sldMkLst>
          <pc:docMk/>
          <pc:sldMk cId="36786654" sldId="257"/>
        </pc:sldMkLst>
        <pc:spChg chg="mod">
          <ac:chgData name="Vereshchagin,Sasha A." userId="S::378543@student.fontys.nl::97c6f5cd-9ac8-4f5d-87fe-61531fab7150" providerId="AD" clId="Web-{EDBA809F-E1FD-4BC3-8F9D-4F1DE5B48D4B}" dt="2022-01-18T12:46:00.637" v="15" actId="20577"/>
          <ac:spMkLst>
            <pc:docMk/>
            <pc:sldMk cId="36786654" sldId="257"/>
            <ac:spMk id="2" creationId="{A02AEB53-A380-B247-82D3-E5B4F6991415}"/>
          </ac:spMkLst>
        </pc:spChg>
      </pc:sldChg>
    </pc:docChg>
  </pc:docChgLst>
  <pc:docChgLst>
    <pc:chgData name="Pleşciuc,Victor V." userId="S::400765@student.fontys.nl::0f638862-0a4b-4348-9712-06f7274eb8a3" providerId="AD" clId="Web-{4FA3A446-1311-47C7-8A8B-0605F33B9A2C}"/>
    <pc:docChg chg="modSld">
      <pc:chgData name="Pleşciuc,Victor V." userId="S::400765@student.fontys.nl::0f638862-0a4b-4348-9712-06f7274eb8a3" providerId="AD" clId="Web-{4FA3A446-1311-47C7-8A8B-0605F33B9A2C}" dt="2022-01-18T12:43:09.091" v="13" actId="20577"/>
      <pc:docMkLst>
        <pc:docMk/>
      </pc:docMkLst>
      <pc:sldChg chg="modSp">
        <pc:chgData name="Pleşciuc,Victor V." userId="S::400765@student.fontys.nl::0f638862-0a4b-4348-9712-06f7274eb8a3" providerId="AD" clId="Web-{4FA3A446-1311-47C7-8A8B-0605F33B9A2C}" dt="2022-01-18T12:43:09.091" v="13" actId="20577"/>
        <pc:sldMkLst>
          <pc:docMk/>
          <pc:sldMk cId="36786654" sldId="257"/>
        </pc:sldMkLst>
        <pc:spChg chg="mod">
          <ac:chgData name="Pleşciuc,Victor V." userId="S::400765@student.fontys.nl::0f638862-0a4b-4348-9712-06f7274eb8a3" providerId="AD" clId="Web-{4FA3A446-1311-47C7-8A8B-0605F33B9A2C}" dt="2022-01-18T12:43:09.091" v="13" actId="20577"/>
          <ac:spMkLst>
            <pc:docMk/>
            <pc:sldMk cId="36786654" sldId="257"/>
            <ac:spMk id="2" creationId="{A02AEB53-A380-B247-82D3-E5B4F6991415}"/>
          </ac:spMkLst>
        </pc:spChg>
      </pc:sldChg>
    </pc:docChg>
  </pc:docChgLst>
  <pc:docChgLst>
    <pc:chgData name="Pleşciuc,Victor V." userId="S::400765@student.fontys.nl::0f638862-0a4b-4348-9712-06f7274eb8a3" providerId="AD" clId="Web-{53467C78-40F7-4DD0-BF6A-A0D346C08648}"/>
    <pc:docChg chg="addSld delSld modSld">
      <pc:chgData name="Pleşciuc,Victor V." userId="S::400765@student.fontys.nl::0f638862-0a4b-4348-9712-06f7274eb8a3" providerId="AD" clId="Web-{53467C78-40F7-4DD0-BF6A-A0D346C08648}" dt="2022-01-18T12:50:57.377" v="35" actId="1076"/>
      <pc:docMkLst>
        <pc:docMk/>
      </pc:docMkLst>
      <pc:sldChg chg="modSp">
        <pc:chgData name="Pleşciuc,Victor V." userId="S::400765@student.fontys.nl::0f638862-0a4b-4348-9712-06f7274eb8a3" providerId="AD" clId="Web-{53467C78-40F7-4DD0-BF6A-A0D346C08648}" dt="2022-01-18T12:50:57.377" v="35" actId="1076"/>
        <pc:sldMkLst>
          <pc:docMk/>
          <pc:sldMk cId="36786654" sldId="257"/>
        </pc:sldMkLst>
        <pc:picChg chg="mod">
          <ac:chgData name="Pleşciuc,Victor V." userId="S::400765@student.fontys.nl::0f638862-0a4b-4348-9712-06f7274eb8a3" providerId="AD" clId="Web-{53467C78-40F7-4DD0-BF6A-A0D346C08648}" dt="2022-01-18T12:50:57.377" v="35" actId="1076"/>
          <ac:picMkLst>
            <pc:docMk/>
            <pc:sldMk cId="36786654" sldId="257"/>
            <ac:picMk id="3" creationId="{CF596561-F16A-433A-831F-B188B9E25DBB}"/>
          </ac:picMkLst>
        </pc:picChg>
      </pc:sldChg>
      <pc:sldChg chg="addSp modSp">
        <pc:chgData name="Pleşciuc,Victor V." userId="S::400765@student.fontys.nl::0f638862-0a4b-4348-9712-06f7274eb8a3" providerId="AD" clId="Web-{53467C78-40F7-4DD0-BF6A-A0D346C08648}" dt="2022-01-18T12:49:12.418" v="25" actId="1076"/>
        <pc:sldMkLst>
          <pc:docMk/>
          <pc:sldMk cId="1590181422" sldId="271"/>
        </pc:sldMkLst>
        <pc:spChg chg="add mod">
          <ac:chgData name="Pleşciuc,Victor V." userId="S::400765@student.fontys.nl::0f638862-0a4b-4348-9712-06f7274eb8a3" providerId="AD" clId="Web-{53467C78-40F7-4DD0-BF6A-A0D346C08648}" dt="2022-01-18T12:49:12.418" v="25" actId="1076"/>
          <ac:spMkLst>
            <pc:docMk/>
            <pc:sldMk cId="1590181422" sldId="271"/>
            <ac:spMk id="5" creationId="{B0B29B4A-6B8A-4380-9B64-0C565E01A89D}"/>
          </ac:spMkLst>
        </pc:spChg>
      </pc:sldChg>
      <pc:sldChg chg="delSp modSp add replId">
        <pc:chgData name="Pleşciuc,Victor V." userId="S::400765@student.fontys.nl::0f638862-0a4b-4348-9712-06f7274eb8a3" providerId="AD" clId="Web-{53467C78-40F7-4DD0-BF6A-A0D346C08648}" dt="2022-01-18T12:50:12.812" v="34" actId="1076"/>
        <pc:sldMkLst>
          <pc:docMk/>
          <pc:sldMk cId="1811885533" sldId="272"/>
        </pc:sldMkLst>
        <pc:spChg chg="mod">
          <ac:chgData name="Pleşciuc,Victor V." userId="S::400765@student.fontys.nl::0f638862-0a4b-4348-9712-06f7274eb8a3" providerId="AD" clId="Web-{53467C78-40F7-4DD0-BF6A-A0D346C08648}" dt="2022-01-18T12:50:12.812" v="34" actId="1076"/>
          <ac:spMkLst>
            <pc:docMk/>
            <pc:sldMk cId="1811885533" sldId="272"/>
            <ac:spMk id="2" creationId="{A02AEB53-A380-B247-82D3-E5B4F6991415}"/>
          </ac:spMkLst>
        </pc:spChg>
        <pc:picChg chg="del">
          <ac:chgData name="Pleşciuc,Victor V." userId="S::400765@student.fontys.nl::0f638862-0a4b-4348-9712-06f7274eb8a3" providerId="AD" clId="Web-{53467C78-40F7-4DD0-BF6A-A0D346C08648}" dt="2022-01-18T12:49:53.123" v="29"/>
          <ac:picMkLst>
            <pc:docMk/>
            <pc:sldMk cId="1811885533" sldId="272"/>
            <ac:picMk id="3" creationId="{CF596561-F16A-433A-831F-B188B9E25DBB}"/>
          </ac:picMkLst>
        </pc:picChg>
      </pc:sldChg>
      <pc:sldChg chg="new del">
        <pc:chgData name="Pleşciuc,Victor V." userId="S::400765@student.fontys.nl::0f638862-0a4b-4348-9712-06f7274eb8a3" providerId="AD" clId="Web-{53467C78-40F7-4DD0-BF6A-A0D346C08648}" dt="2022-01-18T12:49:47.623" v="27"/>
        <pc:sldMkLst>
          <pc:docMk/>
          <pc:sldMk cId="4170853884" sldId="272"/>
        </pc:sldMkLst>
      </pc:sldChg>
    </pc:docChg>
  </pc:docChgLst>
  <pc:docChgLst>
    <pc:chgData name="Agorasteva,Gergana G.V." userId="S::428248@student.fontys.nl::4758ff4d-9b6a-4b43-941e-ba06570c62b7" providerId="AD" clId="Web-{DEDFC835-ED51-4FA3-B0D4-825D19715C06}"/>
    <pc:docChg chg="modSld">
      <pc:chgData name="Agorasteva,Gergana G.V." userId="S::428248@student.fontys.nl::4758ff4d-9b6a-4b43-941e-ba06570c62b7" providerId="AD" clId="Web-{DEDFC835-ED51-4FA3-B0D4-825D19715C06}" dt="2022-01-19T11:58:40.256" v="7" actId="20577"/>
      <pc:docMkLst>
        <pc:docMk/>
      </pc:docMkLst>
      <pc:sldChg chg="modSp">
        <pc:chgData name="Agorasteva,Gergana G.V." userId="S::428248@student.fontys.nl::4758ff4d-9b6a-4b43-941e-ba06570c62b7" providerId="AD" clId="Web-{DEDFC835-ED51-4FA3-B0D4-825D19715C06}" dt="2022-01-19T11:58:40.256" v="7" actId="20577"/>
        <pc:sldMkLst>
          <pc:docMk/>
          <pc:sldMk cId="2847437791" sldId="263"/>
        </pc:sldMkLst>
        <pc:spChg chg="mod">
          <ac:chgData name="Agorasteva,Gergana G.V." userId="S::428248@student.fontys.nl::4758ff4d-9b6a-4b43-941e-ba06570c62b7" providerId="AD" clId="Web-{DEDFC835-ED51-4FA3-B0D4-825D19715C06}" dt="2022-01-19T11:58:40.256" v="7" actId="20577"/>
          <ac:spMkLst>
            <pc:docMk/>
            <pc:sldMk cId="2847437791" sldId="263"/>
            <ac:spMk id="3" creationId="{435C4268-0690-4E2F-8EC2-98568E41B0A2}"/>
          </ac:spMkLst>
        </pc:spChg>
      </pc:sldChg>
    </pc:docChg>
  </pc:docChgLst>
  <pc:docChgLst>
    <pc:chgData name="Martens,Yaniek Y." userId="S::413077@student.fontys.nl::8c30fa75-f9f0-4601-9cfb-92bd99ec4958" providerId="AD" clId="Web-{763AF326-6AAC-B69F-CA4F-289994235ABE}"/>
    <pc:docChg chg="modSld">
      <pc:chgData name="Martens,Yaniek Y." userId="S::413077@student.fontys.nl::8c30fa75-f9f0-4601-9cfb-92bd99ec4958" providerId="AD" clId="Web-{763AF326-6AAC-B69F-CA4F-289994235ABE}" dt="2022-01-18T14:54:39.867" v="21" actId="1076"/>
      <pc:docMkLst>
        <pc:docMk/>
      </pc:docMkLst>
      <pc:sldChg chg="addSp delSp modSp">
        <pc:chgData name="Martens,Yaniek Y." userId="S::413077@student.fontys.nl::8c30fa75-f9f0-4601-9cfb-92bd99ec4958" providerId="AD" clId="Web-{763AF326-6AAC-B69F-CA4F-289994235ABE}" dt="2022-01-18T14:54:39.867" v="21" actId="1076"/>
        <pc:sldMkLst>
          <pc:docMk/>
          <pc:sldMk cId="2493312694" sldId="259"/>
        </pc:sldMkLst>
        <pc:picChg chg="add mod">
          <ac:chgData name="Martens,Yaniek Y." userId="S::413077@student.fontys.nl::8c30fa75-f9f0-4601-9cfb-92bd99ec4958" providerId="AD" clId="Web-{763AF326-6AAC-B69F-CA4F-289994235ABE}" dt="2022-01-18T14:54:38.382" v="20" actId="1076"/>
          <ac:picMkLst>
            <pc:docMk/>
            <pc:sldMk cId="2493312694" sldId="259"/>
            <ac:picMk id="2" creationId="{66E96CA4-9F40-4BA4-8A36-EA26F64236D1}"/>
          </ac:picMkLst>
        </pc:picChg>
        <pc:picChg chg="add del mod">
          <ac:chgData name="Martens,Yaniek Y." userId="S::413077@student.fontys.nl::8c30fa75-f9f0-4601-9cfb-92bd99ec4958" providerId="AD" clId="Web-{763AF326-6AAC-B69F-CA4F-289994235ABE}" dt="2022-01-18T13:13:20.104" v="5"/>
          <ac:picMkLst>
            <pc:docMk/>
            <pc:sldMk cId="2493312694" sldId="259"/>
            <ac:picMk id="3" creationId="{BC7DBC2B-D0BB-499F-BDB1-A28926D0DC31}"/>
          </ac:picMkLst>
        </pc:picChg>
        <pc:picChg chg="mod">
          <ac:chgData name="Martens,Yaniek Y." userId="S::413077@student.fontys.nl::8c30fa75-f9f0-4601-9cfb-92bd99ec4958" providerId="AD" clId="Web-{763AF326-6AAC-B69F-CA4F-289994235ABE}" dt="2022-01-18T14:54:39.867" v="21" actId="1076"/>
          <ac:picMkLst>
            <pc:docMk/>
            <pc:sldMk cId="2493312694" sldId="259"/>
            <ac:picMk id="8194" creationId="{65CF9C1C-CF21-8141-9864-BF93041DF58B}"/>
          </ac:picMkLst>
        </pc:picChg>
      </pc:sldChg>
      <pc:sldChg chg="modSp">
        <pc:chgData name="Martens,Yaniek Y." userId="S::413077@student.fontys.nl::8c30fa75-f9f0-4601-9cfb-92bd99ec4958" providerId="AD" clId="Web-{763AF326-6AAC-B69F-CA4F-289994235ABE}" dt="2022-01-18T14:44:49.306" v="14" actId="1076"/>
        <pc:sldMkLst>
          <pc:docMk/>
          <pc:sldMk cId="3765266214" sldId="262"/>
        </pc:sldMkLst>
        <pc:picChg chg="mod">
          <ac:chgData name="Martens,Yaniek Y." userId="S::413077@student.fontys.nl::8c30fa75-f9f0-4601-9cfb-92bd99ec4958" providerId="AD" clId="Web-{763AF326-6AAC-B69F-CA4F-289994235ABE}" dt="2022-01-18T14:44:49.306" v="14" actId="1076"/>
          <ac:picMkLst>
            <pc:docMk/>
            <pc:sldMk cId="3765266214" sldId="262"/>
            <ac:picMk id="2" creationId="{D410A085-DD8D-48E7-AE45-5866845BC889}"/>
          </ac:picMkLst>
        </pc:picChg>
      </pc:sldChg>
      <pc:sldChg chg="modSp">
        <pc:chgData name="Martens,Yaniek Y." userId="S::413077@student.fontys.nl::8c30fa75-f9f0-4601-9cfb-92bd99ec4958" providerId="AD" clId="Web-{763AF326-6AAC-B69F-CA4F-289994235ABE}" dt="2022-01-18T14:44:31.243" v="10" actId="20577"/>
        <pc:sldMkLst>
          <pc:docMk/>
          <pc:sldMk cId="1893077087" sldId="264"/>
        </pc:sldMkLst>
        <pc:spChg chg="mod">
          <ac:chgData name="Martens,Yaniek Y." userId="S::413077@student.fontys.nl::8c30fa75-f9f0-4601-9cfb-92bd99ec4958" providerId="AD" clId="Web-{763AF326-6AAC-B69F-CA4F-289994235ABE}" dt="2022-01-18T14:44:31.243" v="10" actId="20577"/>
          <ac:spMkLst>
            <pc:docMk/>
            <pc:sldMk cId="1893077087" sldId="264"/>
            <ac:spMk id="31" creationId="{2C8577F7-BB69-D143-9EB4-61DB1041FA37}"/>
          </ac:spMkLst>
        </pc:spChg>
      </pc:sldChg>
    </pc:docChg>
  </pc:docChgLst>
  <pc:docChgLst>
    <pc:chgData name="Tsakunov,Ilya I.M." userId="S::494036@student.fontys.nl::9142600e-60e3-4b17-9232-4a91a0c3b22a" providerId="AD" clId="Web-{42F6CA4A-DDAC-46A9-AD07-4DED873BD767}"/>
    <pc:docChg chg="modSld">
      <pc:chgData name="Tsakunov,Ilya I.M." userId="S::494036@student.fontys.nl::9142600e-60e3-4b17-9232-4a91a0c3b22a" providerId="AD" clId="Web-{42F6CA4A-DDAC-46A9-AD07-4DED873BD767}" dt="2022-01-19T12:41:41.719" v="1" actId="20577"/>
      <pc:docMkLst>
        <pc:docMk/>
      </pc:docMkLst>
      <pc:sldChg chg="modSp">
        <pc:chgData name="Tsakunov,Ilya I.M." userId="S::494036@student.fontys.nl::9142600e-60e3-4b17-9232-4a91a0c3b22a" providerId="AD" clId="Web-{42F6CA4A-DDAC-46A9-AD07-4DED873BD767}" dt="2022-01-19T12:41:41.719" v="1" actId="20577"/>
        <pc:sldMkLst>
          <pc:docMk/>
          <pc:sldMk cId="36786654" sldId="257"/>
        </pc:sldMkLst>
        <pc:spChg chg="mod">
          <ac:chgData name="Tsakunov,Ilya I.M." userId="S::494036@student.fontys.nl::9142600e-60e3-4b17-9232-4a91a0c3b22a" providerId="AD" clId="Web-{42F6CA4A-DDAC-46A9-AD07-4DED873BD767}" dt="2022-01-19T12:41:41.719" v="1" actId="20577"/>
          <ac:spMkLst>
            <pc:docMk/>
            <pc:sldMk cId="36786654" sldId="257"/>
            <ac:spMk id="2" creationId="{A02AEB53-A380-B247-82D3-E5B4F6991415}"/>
          </ac:spMkLst>
        </pc:spChg>
      </pc:sldChg>
    </pc:docChg>
  </pc:docChgLst>
  <pc:docChgLst>
    <pc:chgData name="Martens,Yaniek Y." userId="8c30fa75-f9f0-4601-9cfb-92bd99ec4958" providerId="ADAL" clId="{743566F9-511B-4EE5-96CA-C53D2DD8EF9C}"/>
    <pc:docChg chg="undo custSel modSld">
      <pc:chgData name="Martens,Yaniek Y." userId="8c30fa75-f9f0-4601-9cfb-92bd99ec4958" providerId="ADAL" clId="{743566F9-511B-4EE5-96CA-C53D2DD8EF9C}" dt="2022-01-19T11:41:52.625" v="135" actId="1076"/>
      <pc:docMkLst>
        <pc:docMk/>
      </pc:docMkLst>
      <pc:sldChg chg="modSp mod">
        <pc:chgData name="Martens,Yaniek Y." userId="8c30fa75-f9f0-4601-9cfb-92bd99ec4958" providerId="ADAL" clId="{743566F9-511B-4EE5-96CA-C53D2DD8EF9C}" dt="2022-01-18T15:33:36.445" v="44" actId="208"/>
        <pc:sldMkLst>
          <pc:docMk/>
          <pc:sldMk cId="3706192724" sldId="258"/>
        </pc:sldMkLst>
        <pc:spChg chg="mod">
          <ac:chgData name="Martens,Yaniek Y." userId="8c30fa75-f9f0-4601-9cfb-92bd99ec4958" providerId="ADAL" clId="{743566F9-511B-4EE5-96CA-C53D2DD8EF9C}" dt="2022-01-18T15:33:25.987" v="40" actId="1076"/>
          <ac:spMkLst>
            <pc:docMk/>
            <pc:sldMk cId="3706192724" sldId="258"/>
            <ac:spMk id="7" creationId="{BB7AA6E9-2C87-D34D-B8CE-89E70948FE7A}"/>
          </ac:spMkLst>
        </pc:spChg>
        <pc:spChg chg="mod">
          <ac:chgData name="Martens,Yaniek Y." userId="8c30fa75-f9f0-4601-9cfb-92bd99ec4958" providerId="ADAL" clId="{743566F9-511B-4EE5-96CA-C53D2DD8EF9C}" dt="2022-01-18T15:33:32.060" v="42" actId="208"/>
          <ac:spMkLst>
            <pc:docMk/>
            <pc:sldMk cId="3706192724" sldId="258"/>
            <ac:spMk id="9" creationId="{DB903482-0D00-314C-906F-E6FCD228778B}"/>
          </ac:spMkLst>
        </pc:spChg>
        <pc:spChg chg="mod">
          <ac:chgData name="Martens,Yaniek Y." userId="8c30fa75-f9f0-4601-9cfb-92bd99ec4958" providerId="ADAL" clId="{743566F9-511B-4EE5-96CA-C53D2DD8EF9C}" dt="2022-01-18T15:33:36.445" v="44" actId="208"/>
          <ac:spMkLst>
            <pc:docMk/>
            <pc:sldMk cId="3706192724" sldId="258"/>
            <ac:spMk id="10" creationId="{8BB75C0E-C5F4-7840-97AB-E4101003CE90}"/>
          </ac:spMkLst>
        </pc:spChg>
      </pc:sldChg>
      <pc:sldChg chg="addSp modSp mod">
        <pc:chgData name="Martens,Yaniek Y." userId="8c30fa75-f9f0-4601-9cfb-92bd99ec4958" providerId="ADAL" clId="{743566F9-511B-4EE5-96CA-C53D2DD8EF9C}" dt="2022-01-18T15:37:45.307" v="87" actId="208"/>
        <pc:sldMkLst>
          <pc:docMk/>
          <pc:sldMk cId="2493312694" sldId="259"/>
        </pc:sldMkLst>
        <pc:spChg chg="mod">
          <ac:chgData name="Martens,Yaniek Y." userId="8c30fa75-f9f0-4601-9cfb-92bd99ec4958" providerId="ADAL" clId="{743566F9-511B-4EE5-96CA-C53D2DD8EF9C}" dt="2022-01-18T15:37:45.307" v="87" actId="208"/>
          <ac:spMkLst>
            <pc:docMk/>
            <pc:sldMk cId="2493312694" sldId="259"/>
            <ac:spMk id="13" creationId="{E85C2738-8674-0041-ACC0-C9F18253CFE0}"/>
          </ac:spMkLst>
        </pc:spChg>
        <pc:spChg chg="mod">
          <ac:chgData name="Martens,Yaniek Y." userId="8c30fa75-f9f0-4601-9cfb-92bd99ec4958" providerId="ADAL" clId="{743566F9-511B-4EE5-96CA-C53D2DD8EF9C}" dt="2022-01-18T15:37:41.121" v="85" actId="208"/>
          <ac:spMkLst>
            <pc:docMk/>
            <pc:sldMk cId="2493312694" sldId="259"/>
            <ac:spMk id="15" creationId="{52A65EAD-91E0-9946-9597-7125183590DD}"/>
          </ac:spMkLst>
        </pc:spChg>
        <pc:picChg chg="add mod ord">
          <ac:chgData name="Martens,Yaniek Y." userId="8c30fa75-f9f0-4601-9cfb-92bd99ec4958" providerId="ADAL" clId="{743566F9-511B-4EE5-96CA-C53D2DD8EF9C}" dt="2022-01-18T15:29:52.378" v="10" actId="167"/>
          <ac:picMkLst>
            <pc:docMk/>
            <pc:sldMk cId="2493312694" sldId="259"/>
            <ac:picMk id="22" creationId="{6710C62F-778B-4F33-BC2D-6D092C9C0858}"/>
          </ac:picMkLst>
        </pc:picChg>
        <pc:picChg chg="mod">
          <ac:chgData name="Martens,Yaniek Y." userId="8c30fa75-f9f0-4601-9cfb-92bd99ec4958" providerId="ADAL" clId="{743566F9-511B-4EE5-96CA-C53D2DD8EF9C}" dt="2022-01-18T15:30:45.624" v="19" actId="14861"/>
          <ac:picMkLst>
            <pc:docMk/>
            <pc:sldMk cId="2493312694" sldId="259"/>
            <ac:picMk id="8194" creationId="{65CF9C1C-CF21-8141-9864-BF93041DF58B}"/>
          </ac:picMkLst>
        </pc:picChg>
      </pc:sldChg>
      <pc:sldChg chg="modSp mod">
        <pc:chgData name="Martens,Yaniek Y." userId="8c30fa75-f9f0-4601-9cfb-92bd99ec4958" providerId="ADAL" clId="{743566F9-511B-4EE5-96CA-C53D2DD8EF9C}" dt="2022-01-18T15:34:54.270" v="68" actId="208"/>
        <pc:sldMkLst>
          <pc:docMk/>
          <pc:sldMk cId="3101176198" sldId="260"/>
        </pc:sldMkLst>
        <pc:spChg chg="mod">
          <ac:chgData name="Martens,Yaniek Y." userId="8c30fa75-f9f0-4601-9cfb-92bd99ec4958" providerId="ADAL" clId="{743566F9-511B-4EE5-96CA-C53D2DD8EF9C}" dt="2022-01-18T15:34:54.270" v="68" actId="208"/>
          <ac:spMkLst>
            <pc:docMk/>
            <pc:sldMk cId="3101176198" sldId="260"/>
            <ac:spMk id="11" creationId="{D61EDB0C-3483-5F42-AECB-0AC50A6F4728}"/>
          </ac:spMkLst>
        </pc:spChg>
        <pc:spChg chg="mod">
          <ac:chgData name="Martens,Yaniek Y." userId="8c30fa75-f9f0-4601-9cfb-92bd99ec4958" providerId="ADAL" clId="{743566F9-511B-4EE5-96CA-C53D2DD8EF9C}" dt="2022-01-18T15:34:50.223" v="66" actId="208"/>
          <ac:spMkLst>
            <pc:docMk/>
            <pc:sldMk cId="3101176198" sldId="260"/>
            <ac:spMk id="12" creationId="{28029A58-7A18-7945-A07F-1774A9585A04}"/>
          </ac:spMkLst>
        </pc:spChg>
      </pc:sldChg>
      <pc:sldChg chg="modSp mod">
        <pc:chgData name="Martens,Yaniek Y." userId="8c30fa75-f9f0-4601-9cfb-92bd99ec4958" providerId="ADAL" clId="{743566F9-511B-4EE5-96CA-C53D2DD8EF9C}" dt="2022-01-19T10:47:10.812" v="123" actId="14861"/>
        <pc:sldMkLst>
          <pc:docMk/>
          <pc:sldMk cId="3765266214" sldId="262"/>
        </pc:sldMkLst>
        <pc:spChg chg="mod">
          <ac:chgData name="Martens,Yaniek Y." userId="8c30fa75-f9f0-4601-9cfb-92bd99ec4958" providerId="ADAL" clId="{743566F9-511B-4EE5-96CA-C53D2DD8EF9C}" dt="2022-01-18T15:38:00.904" v="90" actId="208"/>
          <ac:spMkLst>
            <pc:docMk/>
            <pc:sldMk cId="3765266214" sldId="262"/>
            <ac:spMk id="14" creationId="{654DF219-F12A-D24A-9937-D4C610EE2A1B}"/>
          </ac:spMkLst>
        </pc:spChg>
        <pc:spChg chg="mod">
          <ac:chgData name="Martens,Yaniek Y." userId="8c30fa75-f9f0-4601-9cfb-92bd99ec4958" providerId="ADAL" clId="{743566F9-511B-4EE5-96CA-C53D2DD8EF9C}" dt="2022-01-18T15:38:07.827" v="92" actId="208"/>
          <ac:spMkLst>
            <pc:docMk/>
            <pc:sldMk cId="3765266214" sldId="262"/>
            <ac:spMk id="15" creationId="{52A65EAD-91E0-9946-9597-7125183590DD}"/>
          </ac:spMkLst>
        </pc:spChg>
        <pc:picChg chg="mod">
          <ac:chgData name="Martens,Yaniek Y." userId="8c30fa75-f9f0-4601-9cfb-92bd99ec4958" providerId="ADAL" clId="{743566F9-511B-4EE5-96CA-C53D2DD8EF9C}" dt="2022-01-18T15:37:56.206" v="88" actId="14100"/>
          <ac:picMkLst>
            <pc:docMk/>
            <pc:sldMk cId="3765266214" sldId="262"/>
            <ac:picMk id="2" creationId="{D410A085-DD8D-48E7-AE45-5866845BC889}"/>
          </ac:picMkLst>
        </pc:picChg>
        <pc:picChg chg="mod">
          <ac:chgData name="Martens,Yaniek Y." userId="8c30fa75-f9f0-4601-9cfb-92bd99ec4958" providerId="ADAL" clId="{743566F9-511B-4EE5-96CA-C53D2DD8EF9C}" dt="2022-01-19T10:47:10.812" v="123" actId="14861"/>
          <ac:picMkLst>
            <pc:docMk/>
            <pc:sldMk cId="3765266214" sldId="262"/>
            <ac:picMk id="3" creationId="{76245993-5152-4444-9E5F-A9B063D97A55}"/>
          </ac:picMkLst>
        </pc:picChg>
      </pc:sldChg>
      <pc:sldChg chg="modSp mod">
        <pc:chgData name="Martens,Yaniek Y." userId="8c30fa75-f9f0-4601-9cfb-92bd99ec4958" providerId="ADAL" clId="{743566F9-511B-4EE5-96CA-C53D2DD8EF9C}" dt="2022-01-19T11:41:52.625" v="135" actId="1076"/>
        <pc:sldMkLst>
          <pc:docMk/>
          <pc:sldMk cId="2847437791" sldId="263"/>
        </pc:sldMkLst>
        <pc:spChg chg="mod">
          <ac:chgData name="Martens,Yaniek Y." userId="8c30fa75-f9f0-4601-9cfb-92bd99ec4958" providerId="ADAL" clId="{743566F9-511B-4EE5-96CA-C53D2DD8EF9C}" dt="2022-01-18T15:35:04.842" v="70" actId="208"/>
          <ac:spMkLst>
            <pc:docMk/>
            <pc:sldMk cId="2847437791" sldId="263"/>
            <ac:spMk id="13" creationId="{E85C2738-8674-0041-ACC0-C9F18253CFE0}"/>
          </ac:spMkLst>
        </pc:spChg>
        <pc:spChg chg="mod">
          <ac:chgData name="Martens,Yaniek Y." userId="8c30fa75-f9f0-4601-9cfb-92bd99ec4958" providerId="ADAL" clId="{743566F9-511B-4EE5-96CA-C53D2DD8EF9C}" dt="2022-01-18T15:35:08.915" v="72" actId="208"/>
          <ac:spMkLst>
            <pc:docMk/>
            <pc:sldMk cId="2847437791" sldId="263"/>
            <ac:spMk id="15" creationId="{52A65EAD-91E0-9946-9597-7125183590DD}"/>
          </ac:spMkLst>
        </pc:spChg>
        <pc:picChg chg="mod">
          <ac:chgData name="Martens,Yaniek Y." userId="8c30fa75-f9f0-4601-9cfb-92bd99ec4958" providerId="ADAL" clId="{743566F9-511B-4EE5-96CA-C53D2DD8EF9C}" dt="2022-01-19T11:41:36.193" v="128" actId="14861"/>
          <ac:picMkLst>
            <pc:docMk/>
            <pc:sldMk cId="2847437791" sldId="263"/>
            <ac:picMk id="2" creationId="{C0A07EED-5FEA-4389-B159-177215830072}"/>
          </ac:picMkLst>
        </pc:picChg>
        <pc:picChg chg="mod">
          <ac:chgData name="Martens,Yaniek Y." userId="8c30fa75-f9f0-4601-9cfb-92bd99ec4958" providerId="ADAL" clId="{743566F9-511B-4EE5-96CA-C53D2DD8EF9C}" dt="2022-01-19T11:41:52.625" v="135" actId="1076"/>
          <ac:picMkLst>
            <pc:docMk/>
            <pc:sldMk cId="2847437791" sldId="263"/>
            <ac:picMk id="5" creationId="{7007118C-9227-441A-8C3B-437EC6DF0FF9}"/>
          </ac:picMkLst>
        </pc:picChg>
      </pc:sldChg>
      <pc:sldChg chg="modSp mod">
        <pc:chgData name="Martens,Yaniek Y." userId="8c30fa75-f9f0-4601-9cfb-92bd99ec4958" providerId="ADAL" clId="{743566F9-511B-4EE5-96CA-C53D2DD8EF9C}" dt="2022-01-18T15:37:01.019" v="76" actId="208"/>
        <pc:sldMkLst>
          <pc:docMk/>
          <pc:sldMk cId="1893077087" sldId="264"/>
        </pc:sldMkLst>
        <pc:spChg chg="mod">
          <ac:chgData name="Martens,Yaniek Y." userId="8c30fa75-f9f0-4601-9cfb-92bd99ec4958" providerId="ADAL" clId="{743566F9-511B-4EE5-96CA-C53D2DD8EF9C}" dt="2022-01-18T15:36:57.196" v="74" actId="208"/>
          <ac:spMkLst>
            <pc:docMk/>
            <pc:sldMk cId="1893077087" sldId="264"/>
            <ac:spMk id="14" creationId="{654DF219-F12A-D24A-9937-D4C610EE2A1B}"/>
          </ac:spMkLst>
        </pc:spChg>
        <pc:spChg chg="mod">
          <ac:chgData name="Martens,Yaniek Y." userId="8c30fa75-f9f0-4601-9cfb-92bd99ec4958" providerId="ADAL" clId="{743566F9-511B-4EE5-96CA-C53D2DD8EF9C}" dt="2022-01-18T15:37:01.019" v="76" actId="208"/>
          <ac:spMkLst>
            <pc:docMk/>
            <pc:sldMk cId="1893077087" sldId="264"/>
            <ac:spMk id="16" creationId="{DFA48C9C-D6A8-A143-BE1B-4497A5ECF544}"/>
          </ac:spMkLst>
        </pc:spChg>
      </pc:sldChg>
      <pc:sldChg chg="modSp mod">
        <pc:chgData name="Martens,Yaniek Y." userId="8c30fa75-f9f0-4601-9cfb-92bd99ec4958" providerId="ADAL" clId="{743566F9-511B-4EE5-96CA-C53D2DD8EF9C}" dt="2022-01-19T10:43:50.477" v="116" actId="14861"/>
        <pc:sldMkLst>
          <pc:docMk/>
          <pc:sldMk cId="1589510278" sldId="265"/>
        </pc:sldMkLst>
        <pc:spChg chg="mod">
          <ac:chgData name="Martens,Yaniek Y." userId="8c30fa75-f9f0-4601-9cfb-92bd99ec4958" providerId="ADAL" clId="{743566F9-511B-4EE5-96CA-C53D2DD8EF9C}" dt="2022-01-18T15:38:56.084" v="96" actId="207"/>
          <ac:spMkLst>
            <pc:docMk/>
            <pc:sldMk cId="1589510278" sldId="265"/>
            <ac:spMk id="16" creationId="{DFA48C9C-D6A8-A143-BE1B-4497A5ECF544}"/>
          </ac:spMkLst>
        </pc:spChg>
        <pc:spChg chg="mod">
          <ac:chgData name="Martens,Yaniek Y." userId="8c30fa75-f9f0-4601-9cfb-92bd99ec4958" providerId="ADAL" clId="{743566F9-511B-4EE5-96CA-C53D2DD8EF9C}" dt="2022-01-18T15:38:59.930" v="98" actId="207"/>
          <ac:spMkLst>
            <pc:docMk/>
            <pc:sldMk cId="1589510278" sldId="265"/>
            <ac:spMk id="17" creationId="{A3AE934B-57D4-E24B-AAB1-5A413ED9779F}"/>
          </ac:spMkLst>
        </pc:spChg>
        <pc:picChg chg="mod">
          <ac:chgData name="Martens,Yaniek Y." userId="8c30fa75-f9f0-4601-9cfb-92bd99ec4958" providerId="ADAL" clId="{743566F9-511B-4EE5-96CA-C53D2DD8EF9C}" dt="2022-01-19T10:43:50.477" v="116" actId="14861"/>
          <ac:picMkLst>
            <pc:docMk/>
            <pc:sldMk cId="1589510278" sldId="265"/>
            <ac:picMk id="24" creationId="{C748CBF3-5899-48BA-BD49-20BA5648D3DA}"/>
          </ac:picMkLst>
        </pc:picChg>
      </pc:sldChg>
      <pc:sldChg chg="modSp mod">
        <pc:chgData name="Martens,Yaniek Y." userId="8c30fa75-f9f0-4601-9cfb-92bd99ec4958" providerId="ADAL" clId="{743566F9-511B-4EE5-96CA-C53D2DD8EF9C}" dt="2022-01-18T15:39:09.933" v="102" actId="208"/>
        <pc:sldMkLst>
          <pc:docMk/>
          <pc:sldMk cId="3844155145" sldId="266"/>
        </pc:sldMkLst>
        <pc:spChg chg="mod">
          <ac:chgData name="Martens,Yaniek Y." userId="8c30fa75-f9f0-4601-9cfb-92bd99ec4958" providerId="ADAL" clId="{743566F9-511B-4EE5-96CA-C53D2DD8EF9C}" dt="2022-01-18T15:39:06.593" v="100" actId="208"/>
          <ac:spMkLst>
            <pc:docMk/>
            <pc:sldMk cId="3844155145" sldId="266"/>
            <ac:spMk id="17" creationId="{A3AE934B-57D4-E24B-AAB1-5A413ED9779F}"/>
          </ac:spMkLst>
        </pc:spChg>
        <pc:spChg chg="mod">
          <ac:chgData name="Martens,Yaniek Y." userId="8c30fa75-f9f0-4601-9cfb-92bd99ec4958" providerId="ADAL" clId="{743566F9-511B-4EE5-96CA-C53D2DD8EF9C}" dt="2022-01-18T15:39:09.933" v="102" actId="208"/>
          <ac:spMkLst>
            <pc:docMk/>
            <pc:sldMk cId="3844155145" sldId="266"/>
            <ac:spMk id="18" creationId="{9AB82230-E3E6-944C-97A3-F39FA490532D}"/>
          </ac:spMkLst>
        </pc:spChg>
      </pc:sldChg>
      <pc:sldChg chg="modSp mod">
        <pc:chgData name="Martens,Yaniek Y." userId="8c30fa75-f9f0-4601-9cfb-92bd99ec4958" providerId="ADAL" clId="{743566F9-511B-4EE5-96CA-C53D2DD8EF9C}" dt="2022-01-18T15:39:23.291" v="106" actId="208"/>
        <pc:sldMkLst>
          <pc:docMk/>
          <pc:sldMk cId="1203607067" sldId="268"/>
        </pc:sldMkLst>
        <pc:spChg chg="mod">
          <ac:chgData name="Martens,Yaniek Y." userId="8c30fa75-f9f0-4601-9cfb-92bd99ec4958" providerId="ADAL" clId="{743566F9-511B-4EE5-96CA-C53D2DD8EF9C}" dt="2022-01-18T15:39:19.378" v="104" actId="208"/>
          <ac:spMkLst>
            <pc:docMk/>
            <pc:sldMk cId="1203607067" sldId="268"/>
            <ac:spMk id="18" creationId="{9AB82230-E3E6-944C-97A3-F39FA490532D}"/>
          </ac:spMkLst>
        </pc:spChg>
        <pc:spChg chg="mod">
          <ac:chgData name="Martens,Yaniek Y." userId="8c30fa75-f9f0-4601-9cfb-92bd99ec4958" providerId="ADAL" clId="{743566F9-511B-4EE5-96CA-C53D2DD8EF9C}" dt="2022-01-18T15:39:23.291" v="106" actId="208"/>
          <ac:spMkLst>
            <pc:docMk/>
            <pc:sldMk cId="1203607067" sldId="268"/>
            <ac:spMk id="19" creationId="{6DDDF01F-C5F9-524F-B672-A764DF011B05}"/>
          </ac:spMkLst>
        </pc:spChg>
      </pc:sldChg>
      <pc:sldChg chg="modSp mod">
        <pc:chgData name="Martens,Yaniek Y." userId="8c30fa75-f9f0-4601-9cfb-92bd99ec4958" providerId="ADAL" clId="{743566F9-511B-4EE5-96CA-C53D2DD8EF9C}" dt="2022-01-18T15:39:35.090" v="110" actId="208"/>
        <pc:sldMkLst>
          <pc:docMk/>
          <pc:sldMk cId="3092289985" sldId="269"/>
        </pc:sldMkLst>
        <pc:spChg chg="mod">
          <ac:chgData name="Martens,Yaniek Y." userId="8c30fa75-f9f0-4601-9cfb-92bd99ec4958" providerId="ADAL" clId="{743566F9-511B-4EE5-96CA-C53D2DD8EF9C}" dt="2022-01-18T15:39:31.132" v="108" actId="208"/>
          <ac:spMkLst>
            <pc:docMk/>
            <pc:sldMk cId="3092289985" sldId="269"/>
            <ac:spMk id="19" creationId="{6DDDF01F-C5F9-524F-B672-A764DF011B05}"/>
          </ac:spMkLst>
        </pc:spChg>
        <pc:spChg chg="mod">
          <ac:chgData name="Martens,Yaniek Y." userId="8c30fa75-f9f0-4601-9cfb-92bd99ec4958" providerId="ADAL" clId="{743566F9-511B-4EE5-96CA-C53D2DD8EF9C}" dt="2022-01-18T15:39:35.090" v="110" actId="208"/>
          <ac:spMkLst>
            <pc:docMk/>
            <pc:sldMk cId="3092289985" sldId="269"/>
            <ac:spMk id="20" creationId="{C5E0B73A-A9F7-C447-89E1-CF10967807D8}"/>
          </ac:spMkLst>
        </pc:spChg>
      </pc:sldChg>
      <pc:sldChg chg="modSp mod">
        <pc:chgData name="Martens,Yaniek Y." userId="8c30fa75-f9f0-4601-9cfb-92bd99ec4958" providerId="ADAL" clId="{743566F9-511B-4EE5-96CA-C53D2DD8EF9C}" dt="2022-01-18T15:39:45.115" v="114" actId="208"/>
        <pc:sldMkLst>
          <pc:docMk/>
          <pc:sldMk cId="1655163235" sldId="270"/>
        </pc:sldMkLst>
        <pc:spChg chg="mod">
          <ac:chgData name="Martens,Yaniek Y." userId="8c30fa75-f9f0-4601-9cfb-92bd99ec4958" providerId="ADAL" clId="{743566F9-511B-4EE5-96CA-C53D2DD8EF9C}" dt="2022-01-18T15:39:41.277" v="112" actId="208"/>
          <ac:spMkLst>
            <pc:docMk/>
            <pc:sldMk cId="1655163235" sldId="270"/>
            <ac:spMk id="20" creationId="{C5E0B73A-A9F7-C447-89E1-CF10967807D8}"/>
          </ac:spMkLst>
        </pc:spChg>
        <pc:spChg chg="mod">
          <ac:chgData name="Martens,Yaniek Y." userId="8c30fa75-f9f0-4601-9cfb-92bd99ec4958" providerId="ADAL" clId="{743566F9-511B-4EE5-96CA-C53D2DD8EF9C}" dt="2022-01-18T15:39:45.115" v="114" actId="208"/>
          <ac:spMkLst>
            <pc:docMk/>
            <pc:sldMk cId="1655163235" sldId="270"/>
            <ac:spMk id="21" creationId="{47362484-94EE-0C4F-AB1A-56F6609E0499}"/>
          </ac:spMkLst>
        </pc:spChg>
      </pc:sldChg>
      <pc:sldChg chg="modSp mod">
        <pc:chgData name="Martens,Yaniek Y." userId="8c30fa75-f9f0-4601-9cfb-92bd99ec4958" providerId="ADAL" clId="{743566F9-511B-4EE5-96CA-C53D2DD8EF9C}" dt="2022-01-18T15:34:18.496" v="64" actId="208"/>
        <pc:sldMkLst>
          <pc:docMk/>
          <pc:sldMk cId="1590181422" sldId="271"/>
        </pc:sldMkLst>
        <pc:spChg chg="mod">
          <ac:chgData name="Martens,Yaniek Y." userId="8c30fa75-f9f0-4601-9cfb-92bd99ec4958" providerId="ADAL" clId="{743566F9-511B-4EE5-96CA-C53D2DD8EF9C}" dt="2022-01-18T15:33:56.293" v="60" actId="20577"/>
          <ac:spMkLst>
            <pc:docMk/>
            <pc:sldMk cId="1590181422" sldId="271"/>
            <ac:spMk id="7" creationId="{BB7AA6E9-2C87-D34D-B8CE-89E70948FE7A}"/>
          </ac:spMkLst>
        </pc:spChg>
        <pc:spChg chg="mod">
          <ac:chgData name="Martens,Yaniek Y." userId="8c30fa75-f9f0-4601-9cfb-92bd99ec4958" providerId="ADAL" clId="{743566F9-511B-4EE5-96CA-C53D2DD8EF9C}" dt="2022-01-18T15:34:18.496" v="64" actId="208"/>
          <ac:spMkLst>
            <pc:docMk/>
            <pc:sldMk cId="1590181422" sldId="271"/>
            <ac:spMk id="9" creationId="{DB903482-0D00-314C-906F-E6FCD228778B}"/>
          </ac:spMkLst>
        </pc:spChg>
        <pc:spChg chg="mod">
          <ac:chgData name="Martens,Yaniek Y." userId="8c30fa75-f9f0-4601-9cfb-92bd99ec4958" providerId="ADAL" clId="{743566F9-511B-4EE5-96CA-C53D2DD8EF9C}" dt="2022-01-18T15:34:14.612" v="62" actId="208"/>
          <ac:spMkLst>
            <pc:docMk/>
            <pc:sldMk cId="1590181422" sldId="271"/>
            <ac:spMk id="11" creationId="{D61EDB0C-3483-5F42-AECB-0AC50A6F4728}"/>
          </ac:spMkLst>
        </pc:spChg>
      </pc:sldChg>
      <pc:sldChg chg="modSp mod">
        <pc:chgData name="Martens,Yaniek Y." userId="8c30fa75-f9f0-4601-9cfb-92bd99ec4958" providerId="ADAL" clId="{743566F9-511B-4EE5-96CA-C53D2DD8EF9C}" dt="2022-01-18T15:33:01.990" v="37" actId="208"/>
        <pc:sldMkLst>
          <pc:docMk/>
          <pc:sldMk cId="1811885533" sldId="272"/>
        </pc:sldMkLst>
        <pc:spChg chg="mod">
          <ac:chgData name="Martens,Yaniek Y." userId="8c30fa75-f9f0-4601-9cfb-92bd99ec4958" providerId="ADAL" clId="{743566F9-511B-4EE5-96CA-C53D2DD8EF9C}" dt="2022-01-18T15:32:50.805" v="33" actId="20577"/>
          <ac:spMkLst>
            <pc:docMk/>
            <pc:sldMk cId="1811885533" sldId="272"/>
            <ac:spMk id="7" creationId="{BB7AA6E9-2C87-D34D-B8CE-89E70948FE7A}"/>
          </ac:spMkLst>
        </pc:spChg>
        <pc:spChg chg="mod">
          <ac:chgData name="Martens,Yaniek Y." userId="8c30fa75-f9f0-4601-9cfb-92bd99ec4958" providerId="ADAL" clId="{743566F9-511B-4EE5-96CA-C53D2DD8EF9C}" dt="2022-01-18T15:33:01.990" v="37" actId="208"/>
          <ac:spMkLst>
            <pc:docMk/>
            <pc:sldMk cId="1811885533" sldId="272"/>
            <ac:spMk id="8" creationId="{3CDDF8FE-8C4E-0E46-8EE0-E68A20B05696}"/>
          </ac:spMkLst>
        </pc:spChg>
        <pc:spChg chg="mod">
          <ac:chgData name="Martens,Yaniek Y." userId="8c30fa75-f9f0-4601-9cfb-92bd99ec4958" providerId="ADAL" clId="{743566F9-511B-4EE5-96CA-C53D2DD8EF9C}" dt="2022-01-18T15:32:57.892" v="35" actId="208"/>
          <ac:spMkLst>
            <pc:docMk/>
            <pc:sldMk cId="1811885533" sldId="272"/>
            <ac:spMk id="9" creationId="{DB903482-0D00-314C-906F-E6FCD228778B}"/>
          </ac:spMkLst>
        </pc:spChg>
      </pc:sldChg>
      <pc:sldChg chg="modSp mod">
        <pc:chgData name="Martens,Yaniek Y." userId="8c30fa75-f9f0-4601-9cfb-92bd99ec4958" providerId="ADAL" clId="{743566F9-511B-4EE5-96CA-C53D2DD8EF9C}" dt="2022-01-18T15:37:26.381" v="83" actId="1036"/>
        <pc:sldMkLst>
          <pc:docMk/>
          <pc:sldMk cId="3675542788" sldId="273"/>
        </pc:sldMkLst>
        <pc:spChg chg="mod">
          <ac:chgData name="Martens,Yaniek Y." userId="8c30fa75-f9f0-4601-9cfb-92bd99ec4958" providerId="ADAL" clId="{743566F9-511B-4EE5-96CA-C53D2DD8EF9C}" dt="2022-01-18T15:37:10.007" v="78" actId="20577"/>
          <ac:spMkLst>
            <pc:docMk/>
            <pc:sldMk cId="3675542788" sldId="273"/>
            <ac:spMk id="7" creationId="{BB7AA6E9-2C87-D34D-B8CE-89E70948FE7A}"/>
          </ac:spMkLst>
        </pc:spChg>
        <pc:spChg chg="mod">
          <ac:chgData name="Martens,Yaniek Y." userId="8c30fa75-f9f0-4601-9cfb-92bd99ec4958" providerId="ADAL" clId="{743566F9-511B-4EE5-96CA-C53D2DD8EF9C}" dt="2022-01-18T15:37:21.031" v="80" actId="208"/>
          <ac:spMkLst>
            <pc:docMk/>
            <pc:sldMk cId="3675542788" sldId="273"/>
            <ac:spMk id="14" creationId="{654DF219-F12A-D24A-9937-D4C610EE2A1B}"/>
          </ac:spMkLst>
        </pc:spChg>
        <pc:spChg chg="mod">
          <ac:chgData name="Martens,Yaniek Y." userId="8c30fa75-f9f0-4601-9cfb-92bd99ec4958" providerId="ADAL" clId="{743566F9-511B-4EE5-96CA-C53D2DD8EF9C}" dt="2022-01-18T15:37:26.381" v="83" actId="1036"/>
          <ac:spMkLst>
            <pc:docMk/>
            <pc:sldMk cId="3675542788" sldId="273"/>
            <ac:spMk id="15" creationId="{52A65EAD-91E0-9946-9597-7125183590DD}"/>
          </ac:spMkLst>
        </pc:spChg>
      </pc:sldChg>
    </pc:docChg>
  </pc:docChgLst>
  <pc:docChgLst>
    <pc:chgData name="Pleşciuc,Victor V." userId="S::400765@student.fontys.nl::0f638862-0a4b-4348-9712-06f7274eb8a3" providerId="AD" clId="Web-{4A9C9548-6B4A-4323-8949-CD5905102628}"/>
    <pc:docChg chg="modSld">
      <pc:chgData name="Pleşciuc,Victor V." userId="S::400765@student.fontys.nl::0f638862-0a4b-4348-9712-06f7274eb8a3" providerId="AD" clId="Web-{4A9C9548-6B4A-4323-8949-CD5905102628}" dt="2022-01-18T13:23:07.813" v="25" actId="1076"/>
      <pc:docMkLst>
        <pc:docMk/>
      </pc:docMkLst>
      <pc:sldChg chg="addSp delSp modSp">
        <pc:chgData name="Pleşciuc,Victor V." userId="S::400765@student.fontys.nl::0f638862-0a4b-4348-9712-06f7274eb8a3" providerId="AD" clId="Web-{4A9C9548-6B4A-4323-8949-CD5905102628}" dt="2022-01-18T13:23:07.813" v="25" actId="1076"/>
        <pc:sldMkLst>
          <pc:docMk/>
          <pc:sldMk cId="1811885533" sldId="272"/>
        </pc:sldMkLst>
        <pc:spChg chg="del">
          <ac:chgData name="Pleşciuc,Victor V." userId="S::400765@student.fontys.nl::0f638862-0a4b-4348-9712-06f7274eb8a3" providerId="AD" clId="Web-{4A9C9548-6B4A-4323-8949-CD5905102628}" dt="2022-01-18T13:20:17.450" v="0"/>
          <ac:spMkLst>
            <pc:docMk/>
            <pc:sldMk cId="1811885533" sldId="272"/>
            <ac:spMk id="3" creationId="{9F60433A-DED9-4FFC-BA12-075BBA3BA358}"/>
          </ac:spMkLst>
        </pc:spChg>
        <pc:spChg chg="add mod">
          <ac:chgData name="Pleşciuc,Victor V." userId="S::400765@student.fontys.nl::0f638862-0a4b-4348-9712-06f7274eb8a3" providerId="AD" clId="Web-{4A9C9548-6B4A-4323-8949-CD5905102628}" dt="2022-01-18T13:22:15.703" v="14" actId="1076"/>
          <ac:spMkLst>
            <pc:docMk/>
            <pc:sldMk cId="1811885533" sldId="272"/>
            <ac:spMk id="22" creationId="{93D3C6D1-08C2-43BA-A5AE-552ADD9FE146}"/>
          </ac:spMkLst>
        </pc:spChg>
        <pc:picChg chg="add del mod">
          <ac:chgData name="Pleşciuc,Victor V." userId="S::400765@student.fontys.nl::0f638862-0a4b-4348-9712-06f7274eb8a3" providerId="AD" clId="Web-{4A9C9548-6B4A-4323-8949-CD5905102628}" dt="2022-01-18T13:20:23.731" v="2"/>
          <ac:picMkLst>
            <pc:docMk/>
            <pc:sldMk cId="1811885533" sldId="272"/>
            <ac:picMk id="5" creationId="{2C245C01-BCF8-4A8F-B4B0-D148EE194314}"/>
          </ac:picMkLst>
        </pc:picChg>
        <pc:picChg chg="add del mod">
          <ac:chgData name="Pleşciuc,Victor V." userId="S::400765@student.fontys.nl::0f638862-0a4b-4348-9712-06f7274eb8a3" providerId="AD" clId="Web-{4A9C9548-6B4A-4323-8949-CD5905102628}" dt="2022-01-18T13:22:47.016" v="20"/>
          <ac:picMkLst>
            <pc:docMk/>
            <pc:sldMk cId="1811885533" sldId="272"/>
            <ac:picMk id="23" creationId="{CBF834C5-E8C4-429E-B6DF-D7BDC2C84990}"/>
          </ac:picMkLst>
        </pc:picChg>
        <pc:picChg chg="add del mod">
          <ac:chgData name="Pleşciuc,Victor V." userId="S::400765@student.fontys.nl::0f638862-0a4b-4348-9712-06f7274eb8a3" providerId="AD" clId="Web-{4A9C9548-6B4A-4323-8949-CD5905102628}" dt="2022-01-18T13:22:41.969" v="18"/>
          <ac:picMkLst>
            <pc:docMk/>
            <pc:sldMk cId="1811885533" sldId="272"/>
            <ac:picMk id="24" creationId="{6D760ACE-C864-4C25-B930-E2D0694278BD}"/>
          </ac:picMkLst>
        </pc:picChg>
        <pc:picChg chg="add mod">
          <ac:chgData name="Pleşciuc,Victor V." userId="S::400765@student.fontys.nl::0f638862-0a4b-4348-9712-06f7274eb8a3" providerId="AD" clId="Web-{4A9C9548-6B4A-4323-8949-CD5905102628}" dt="2022-01-18T13:23:07.813" v="25" actId="1076"/>
          <ac:picMkLst>
            <pc:docMk/>
            <pc:sldMk cId="1811885533" sldId="272"/>
            <ac:picMk id="25" creationId="{3F30F634-07C0-4A6C-85D8-126B7E722C57}"/>
          </ac:picMkLst>
        </pc:picChg>
      </pc:sldChg>
    </pc:docChg>
  </pc:docChgLst>
  <pc:docChgLst>
    <pc:chgData name="Tsakunov,Ilya I.M." userId="S::494036@student.fontys.nl::9142600e-60e3-4b17-9232-4a91a0c3b22a" providerId="AD" clId="Web-{BCEAB664-D1EA-4985-9C6C-9FBF0E5DAE84}"/>
    <pc:docChg chg="modSld">
      <pc:chgData name="Tsakunov,Ilya I.M." userId="S::494036@student.fontys.nl::9142600e-60e3-4b17-9232-4a91a0c3b22a" providerId="AD" clId="Web-{BCEAB664-D1EA-4985-9C6C-9FBF0E5DAE84}" dt="2022-01-18T12:47:06.546" v="13" actId="1076"/>
      <pc:docMkLst>
        <pc:docMk/>
      </pc:docMkLst>
      <pc:sldChg chg="delSp modSp">
        <pc:chgData name="Tsakunov,Ilya I.M." userId="S::494036@student.fontys.nl::9142600e-60e3-4b17-9232-4a91a0c3b22a" providerId="AD" clId="Web-{BCEAB664-D1EA-4985-9C6C-9FBF0E5DAE84}" dt="2022-01-18T12:47:06.546" v="13" actId="1076"/>
        <pc:sldMkLst>
          <pc:docMk/>
          <pc:sldMk cId="36786654" sldId="257"/>
        </pc:sldMkLst>
        <pc:picChg chg="mod">
          <ac:chgData name="Tsakunov,Ilya I.M." userId="S::494036@student.fontys.nl::9142600e-60e3-4b17-9232-4a91a0c3b22a" providerId="AD" clId="Web-{BCEAB664-D1EA-4985-9C6C-9FBF0E5DAE84}" dt="2022-01-18T12:47:06.546" v="13" actId="1076"/>
          <ac:picMkLst>
            <pc:docMk/>
            <pc:sldMk cId="36786654" sldId="257"/>
            <ac:picMk id="3" creationId="{CF596561-F16A-433A-831F-B188B9E25DBB}"/>
          </ac:picMkLst>
        </pc:picChg>
        <pc:picChg chg="del">
          <ac:chgData name="Tsakunov,Ilya I.M." userId="S::494036@student.fontys.nl::9142600e-60e3-4b17-9232-4a91a0c3b22a" providerId="AD" clId="Web-{BCEAB664-D1EA-4985-9C6C-9FBF0E5DAE84}" dt="2022-01-18T12:46:36.936" v="5"/>
          <ac:picMkLst>
            <pc:docMk/>
            <pc:sldMk cId="36786654" sldId="257"/>
            <ac:picMk id="22" creationId="{71B63D53-CC0C-2449-956C-297EB6E56FBE}"/>
          </ac:picMkLst>
        </pc:picChg>
      </pc:sldChg>
      <pc:sldChg chg="addSp modSp">
        <pc:chgData name="Tsakunov,Ilya I.M." userId="S::494036@student.fontys.nl::9142600e-60e3-4b17-9232-4a91a0c3b22a" providerId="AD" clId="Web-{BCEAB664-D1EA-4985-9C6C-9FBF0E5DAE84}" dt="2022-01-18T12:46:51.561" v="10" actId="1076"/>
        <pc:sldMkLst>
          <pc:docMk/>
          <pc:sldMk cId="3765266214" sldId="262"/>
        </pc:sldMkLst>
        <pc:picChg chg="add mod">
          <ac:chgData name="Tsakunov,Ilya I.M." userId="S::494036@student.fontys.nl::9142600e-60e3-4b17-9232-4a91a0c3b22a" providerId="AD" clId="Web-{BCEAB664-D1EA-4985-9C6C-9FBF0E5DAE84}" dt="2022-01-18T12:46:51.561" v="10" actId="1076"/>
          <ac:picMkLst>
            <pc:docMk/>
            <pc:sldMk cId="3765266214" sldId="262"/>
            <ac:picMk id="2" creationId="{D410A085-DD8D-48E7-AE45-5866845BC889}"/>
          </ac:picMkLst>
        </pc:picChg>
      </pc:sldChg>
      <pc:sldChg chg="modSp">
        <pc:chgData name="Tsakunov,Ilya I.M." userId="S::494036@student.fontys.nl::9142600e-60e3-4b17-9232-4a91a0c3b22a" providerId="AD" clId="Web-{BCEAB664-D1EA-4985-9C6C-9FBF0E5DAE84}" dt="2022-01-18T12:31:45.280" v="4" actId="20577"/>
        <pc:sldMkLst>
          <pc:docMk/>
          <pc:sldMk cId="1655163235" sldId="270"/>
        </pc:sldMkLst>
        <pc:spChg chg="mod">
          <ac:chgData name="Tsakunov,Ilya I.M." userId="S::494036@student.fontys.nl::9142600e-60e3-4b17-9232-4a91a0c3b22a" providerId="AD" clId="Web-{BCEAB664-D1EA-4985-9C6C-9FBF0E5DAE84}" dt="2022-01-18T12:31:45.280" v="4" actId="20577"/>
          <ac:spMkLst>
            <pc:docMk/>
            <pc:sldMk cId="1655163235" sldId="270"/>
            <ac:spMk id="3" creationId="{088510E8-64EE-E643-B4F8-0158B36FD78B}"/>
          </ac:spMkLst>
        </pc:spChg>
      </pc:sldChg>
    </pc:docChg>
  </pc:docChgLst>
  <pc:docChgLst>
    <pc:chgData name="Vereshchagin,Sasha A." userId="97c6f5cd-9ac8-4f5d-87fe-61531fab7150" providerId="ADAL" clId="{3E33FBB0-12BE-CC46-AB75-A9CAF288426C}"/>
    <pc:docChg chg="undo custSel addSld delSld modSld">
      <pc:chgData name="Vereshchagin,Sasha A." userId="97c6f5cd-9ac8-4f5d-87fe-61531fab7150" providerId="ADAL" clId="{3E33FBB0-12BE-CC46-AB75-A9CAF288426C}" dt="2022-01-21T08:37:07.117" v="2246" actId="20577"/>
      <pc:docMkLst>
        <pc:docMk/>
      </pc:docMkLst>
      <pc:sldChg chg="modAnim">
        <pc:chgData name="Vereshchagin,Sasha A." userId="97c6f5cd-9ac8-4f5d-87fe-61531fab7150" providerId="ADAL" clId="{3E33FBB0-12BE-CC46-AB75-A9CAF288426C}" dt="2022-01-18T19:24:21.466" v="2090"/>
        <pc:sldMkLst>
          <pc:docMk/>
          <pc:sldMk cId="36786654" sldId="257"/>
        </pc:sldMkLst>
      </pc:sldChg>
      <pc:sldChg chg="modSp mod">
        <pc:chgData name="Vereshchagin,Sasha A." userId="97c6f5cd-9ac8-4f5d-87fe-61531fab7150" providerId="ADAL" clId="{3E33FBB0-12BE-CC46-AB75-A9CAF288426C}" dt="2022-01-18T15:26:57.563" v="1801" actId="14861"/>
        <pc:sldMkLst>
          <pc:docMk/>
          <pc:sldMk cId="3706192724" sldId="258"/>
        </pc:sldMkLst>
        <pc:spChg chg="mod">
          <ac:chgData name="Vereshchagin,Sasha A." userId="97c6f5cd-9ac8-4f5d-87fe-61531fab7150" providerId="ADAL" clId="{3E33FBB0-12BE-CC46-AB75-A9CAF288426C}" dt="2022-01-18T15:26:57.563" v="1801" actId="14861"/>
          <ac:spMkLst>
            <pc:docMk/>
            <pc:sldMk cId="3706192724" sldId="258"/>
            <ac:spMk id="35" creationId="{E3109C0B-C0FD-D346-B942-14E4CAD78301}"/>
          </ac:spMkLst>
        </pc:spChg>
        <pc:picChg chg="mod">
          <ac:chgData name="Vereshchagin,Sasha A." userId="97c6f5cd-9ac8-4f5d-87fe-61531fab7150" providerId="ADAL" clId="{3E33FBB0-12BE-CC46-AB75-A9CAF288426C}" dt="2022-01-18T15:26:47.509" v="1777" actId="14861"/>
          <ac:picMkLst>
            <pc:docMk/>
            <pc:sldMk cId="3706192724" sldId="258"/>
            <ac:picMk id="36" creationId="{110E17EF-622A-304E-A906-196959D4263B}"/>
          </ac:picMkLst>
        </pc:picChg>
      </pc:sldChg>
      <pc:sldChg chg="modSp">
        <pc:chgData name="Vereshchagin,Sasha A." userId="97c6f5cd-9ac8-4f5d-87fe-61531fab7150" providerId="ADAL" clId="{3E33FBB0-12BE-CC46-AB75-A9CAF288426C}" dt="2022-01-18T15:27:41.443" v="1990" actId="14861"/>
        <pc:sldMkLst>
          <pc:docMk/>
          <pc:sldMk cId="3101176198" sldId="260"/>
        </pc:sldMkLst>
        <pc:picChg chg="mod">
          <ac:chgData name="Vereshchagin,Sasha A." userId="97c6f5cd-9ac8-4f5d-87fe-61531fab7150" providerId="ADAL" clId="{3E33FBB0-12BE-CC46-AB75-A9CAF288426C}" dt="2022-01-18T15:27:41.443" v="1990" actId="14861"/>
          <ac:picMkLst>
            <pc:docMk/>
            <pc:sldMk cId="3101176198" sldId="260"/>
            <ac:picMk id="5122" creationId="{2A32AAF4-CBE6-C543-A227-BBB28C2EDC9D}"/>
          </ac:picMkLst>
        </pc:picChg>
      </pc:sldChg>
      <pc:sldChg chg="modSp">
        <pc:chgData name="Vereshchagin,Sasha A." userId="97c6f5cd-9ac8-4f5d-87fe-61531fab7150" providerId="ADAL" clId="{3E33FBB0-12BE-CC46-AB75-A9CAF288426C}" dt="2022-01-18T15:28:15.469" v="2065" actId="14861"/>
        <pc:sldMkLst>
          <pc:docMk/>
          <pc:sldMk cId="548738416" sldId="261"/>
        </pc:sldMkLst>
        <pc:picChg chg="mod">
          <ac:chgData name="Vereshchagin,Sasha A." userId="97c6f5cd-9ac8-4f5d-87fe-61531fab7150" providerId="ADAL" clId="{3E33FBB0-12BE-CC46-AB75-A9CAF288426C}" dt="2022-01-18T15:27:51.140" v="2034" actId="14861"/>
          <ac:picMkLst>
            <pc:docMk/>
            <pc:sldMk cId="548738416" sldId="261"/>
            <ac:picMk id="1026" creationId="{DBB3819B-0229-7D43-861E-E4085D8C4652}"/>
          </ac:picMkLst>
        </pc:picChg>
        <pc:picChg chg="mod">
          <ac:chgData name="Vereshchagin,Sasha A." userId="97c6f5cd-9ac8-4f5d-87fe-61531fab7150" providerId="ADAL" clId="{3E33FBB0-12BE-CC46-AB75-A9CAF288426C}" dt="2022-01-18T15:28:15.469" v="2065" actId="14861"/>
          <ac:picMkLst>
            <pc:docMk/>
            <pc:sldMk cId="548738416" sldId="261"/>
            <ac:picMk id="1028" creationId="{BC164BFA-9074-374A-8717-71048086157C}"/>
          </ac:picMkLst>
        </pc:picChg>
      </pc:sldChg>
      <pc:sldChg chg="modSp mod">
        <pc:chgData name="Vereshchagin,Sasha A." userId="97c6f5cd-9ac8-4f5d-87fe-61531fab7150" providerId="ADAL" clId="{3E33FBB0-12BE-CC46-AB75-A9CAF288426C}" dt="2022-01-19T12:54:26.063" v="2244" actId="1076"/>
        <pc:sldMkLst>
          <pc:docMk/>
          <pc:sldMk cId="3765266214" sldId="262"/>
        </pc:sldMkLst>
        <pc:picChg chg="mod">
          <ac:chgData name="Vereshchagin,Sasha A." userId="97c6f5cd-9ac8-4f5d-87fe-61531fab7150" providerId="ADAL" clId="{3E33FBB0-12BE-CC46-AB75-A9CAF288426C}" dt="2022-01-19T12:53:22.355" v="2241" actId="14100"/>
          <ac:picMkLst>
            <pc:docMk/>
            <pc:sldMk cId="3765266214" sldId="262"/>
            <ac:picMk id="2" creationId="{D410A085-DD8D-48E7-AE45-5866845BC889}"/>
          </ac:picMkLst>
        </pc:picChg>
        <pc:picChg chg="mod">
          <ac:chgData name="Vereshchagin,Sasha A." userId="97c6f5cd-9ac8-4f5d-87fe-61531fab7150" providerId="ADAL" clId="{3E33FBB0-12BE-CC46-AB75-A9CAF288426C}" dt="2022-01-19T12:54:26.063" v="2244" actId="1076"/>
          <ac:picMkLst>
            <pc:docMk/>
            <pc:sldMk cId="3765266214" sldId="262"/>
            <ac:picMk id="3" creationId="{76245993-5152-4444-9E5F-A9B063D97A55}"/>
          </ac:picMkLst>
        </pc:picChg>
        <pc:picChg chg="mod">
          <ac:chgData name="Vereshchagin,Sasha A." userId="97c6f5cd-9ac8-4f5d-87fe-61531fab7150" providerId="ADAL" clId="{3E33FBB0-12BE-CC46-AB75-A9CAF288426C}" dt="2022-01-19T12:53:34.559" v="2242" actId="167"/>
          <ac:picMkLst>
            <pc:docMk/>
            <pc:sldMk cId="3765266214" sldId="262"/>
            <ac:picMk id="25" creationId="{54BCE2DD-DCF0-4A76-A3D1-4CA2E8391335}"/>
          </ac:picMkLst>
        </pc:picChg>
      </pc:sldChg>
      <pc:sldChg chg="addSp delSp modSp mod">
        <pc:chgData name="Vereshchagin,Sasha A." userId="97c6f5cd-9ac8-4f5d-87fe-61531fab7150" providerId="ADAL" clId="{3E33FBB0-12BE-CC46-AB75-A9CAF288426C}" dt="2022-01-21T08:37:07.117" v="2246" actId="20577"/>
        <pc:sldMkLst>
          <pc:docMk/>
          <pc:sldMk cId="1893077087" sldId="264"/>
        </pc:sldMkLst>
        <pc:spChg chg="add mod">
          <ac:chgData name="Vereshchagin,Sasha A." userId="97c6f5cd-9ac8-4f5d-87fe-61531fab7150" providerId="ADAL" clId="{3E33FBB0-12BE-CC46-AB75-A9CAF288426C}" dt="2022-01-18T14:28:29.047" v="1426" actId="1076"/>
          <ac:spMkLst>
            <pc:docMk/>
            <pc:sldMk cId="1893077087" sldId="264"/>
            <ac:spMk id="22" creationId="{0D855456-220E-114C-8B0A-48A5E2491597}"/>
          </ac:spMkLst>
        </pc:spChg>
        <pc:spChg chg="mod">
          <ac:chgData name="Vereshchagin,Sasha A." userId="97c6f5cd-9ac8-4f5d-87fe-61531fab7150" providerId="ADAL" clId="{3E33FBB0-12BE-CC46-AB75-A9CAF288426C}" dt="2022-01-21T08:37:07.117" v="2246" actId="20577"/>
          <ac:spMkLst>
            <pc:docMk/>
            <pc:sldMk cId="1893077087" sldId="264"/>
            <ac:spMk id="24" creationId="{A09D7082-36E0-E645-AE82-E576FEDAA288}"/>
          </ac:spMkLst>
        </pc:spChg>
        <pc:spChg chg="add del mod">
          <ac:chgData name="Vereshchagin,Sasha A." userId="97c6f5cd-9ac8-4f5d-87fe-61531fab7150" providerId="ADAL" clId="{3E33FBB0-12BE-CC46-AB75-A9CAF288426C}" dt="2022-01-18T14:03:42.033" v="468" actId="478"/>
          <ac:spMkLst>
            <pc:docMk/>
            <pc:sldMk cId="1893077087" sldId="264"/>
            <ac:spMk id="27" creationId="{9EC6DF73-ACC7-6047-A335-ED0761BA47DC}"/>
          </ac:spMkLst>
        </pc:spChg>
        <pc:spChg chg="add mod">
          <ac:chgData name="Vereshchagin,Sasha A." userId="97c6f5cd-9ac8-4f5d-87fe-61531fab7150" providerId="ADAL" clId="{3E33FBB0-12BE-CC46-AB75-A9CAF288426C}" dt="2022-01-18T14:28:50.524" v="1428" actId="1076"/>
          <ac:spMkLst>
            <pc:docMk/>
            <pc:sldMk cId="1893077087" sldId="264"/>
            <ac:spMk id="31" creationId="{2C8577F7-BB69-D143-9EB4-61DB1041FA37}"/>
          </ac:spMkLst>
        </pc:spChg>
        <pc:spChg chg="add mod">
          <ac:chgData name="Vereshchagin,Sasha A." userId="97c6f5cd-9ac8-4f5d-87fe-61531fab7150" providerId="ADAL" clId="{3E33FBB0-12BE-CC46-AB75-A9CAF288426C}" dt="2022-01-18T14:28:59.875" v="1429" actId="1076"/>
          <ac:spMkLst>
            <pc:docMk/>
            <pc:sldMk cId="1893077087" sldId="264"/>
            <ac:spMk id="32" creationId="{48635B61-8C8C-5E4B-AA5F-A73F581CE03D}"/>
          </ac:spMkLst>
        </pc:spChg>
        <pc:spChg chg="add mod">
          <ac:chgData name="Vereshchagin,Sasha A." userId="97c6f5cd-9ac8-4f5d-87fe-61531fab7150" providerId="ADAL" clId="{3E33FBB0-12BE-CC46-AB75-A9CAF288426C}" dt="2022-01-18T14:29:05.530" v="1430" actId="1076"/>
          <ac:spMkLst>
            <pc:docMk/>
            <pc:sldMk cId="1893077087" sldId="264"/>
            <ac:spMk id="33" creationId="{A5F7ED3E-AACF-4741-BE97-9574A47A776E}"/>
          </ac:spMkLst>
        </pc:spChg>
        <pc:picChg chg="add mod">
          <ac:chgData name="Vereshchagin,Sasha A." userId="97c6f5cd-9ac8-4f5d-87fe-61531fab7150" providerId="ADAL" clId="{3E33FBB0-12BE-CC46-AB75-A9CAF288426C}" dt="2022-01-18T14:28:37.549" v="1427" actId="1076"/>
          <ac:picMkLst>
            <pc:docMk/>
            <pc:sldMk cId="1893077087" sldId="264"/>
            <ac:picMk id="3" creationId="{4D59C3F8-3D1B-0147-8266-793E7771D720}"/>
          </ac:picMkLst>
        </pc:picChg>
        <pc:picChg chg="add del mod">
          <ac:chgData name="Vereshchagin,Sasha A." userId="97c6f5cd-9ac8-4f5d-87fe-61531fab7150" providerId="ADAL" clId="{3E33FBB0-12BE-CC46-AB75-A9CAF288426C}" dt="2022-01-18T13:44:42.439" v="13" actId="478"/>
          <ac:picMkLst>
            <pc:docMk/>
            <pc:sldMk cId="1893077087" sldId="264"/>
            <ac:picMk id="23" creationId="{EE7211B0-B410-904E-939B-6B88AEA941D8}"/>
          </ac:picMkLst>
        </pc:picChg>
        <pc:picChg chg="add mod">
          <ac:chgData name="Vereshchagin,Sasha A." userId="97c6f5cd-9ac8-4f5d-87fe-61531fab7150" providerId="ADAL" clId="{3E33FBB0-12BE-CC46-AB75-A9CAF288426C}" dt="2022-01-18T14:32:51.489" v="1730" actId="14100"/>
          <ac:picMkLst>
            <pc:docMk/>
            <pc:sldMk cId="1893077087" sldId="264"/>
            <ac:picMk id="24" creationId="{51DDF8B3-65A1-2145-B178-7B0B96AA65C4}"/>
          </ac:picMkLst>
        </pc:picChg>
        <pc:picChg chg="add del mod">
          <ac:chgData name="Vereshchagin,Sasha A." userId="97c6f5cd-9ac8-4f5d-87fe-61531fab7150" providerId="ADAL" clId="{3E33FBB0-12BE-CC46-AB75-A9CAF288426C}" dt="2022-01-18T13:55:46.855" v="67"/>
          <ac:picMkLst>
            <pc:docMk/>
            <pc:sldMk cId="1893077087" sldId="264"/>
            <ac:picMk id="25" creationId="{5198A1C0-6593-744B-8AC2-AF61B3B79241}"/>
          </ac:picMkLst>
        </pc:picChg>
        <pc:picChg chg="add del mod">
          <ac:chgData name="Vereshchagin,Sasha A." userId="97c6f5cd-9ac8-4f5d-87fe-61531fab7150" providerId="ADAL" clId="{3E33FBB0-12BE-CC46-AB75-A9CAF288426C}" dt="2022-01-18T13:55:50.080" v="69"/>
          <ac:picMkLst>
            <pc:docMk/>
            <pc:sldMk cId="1893077087" sldId="264"/>
            <ac:picMk id="26" creationId="{6064001E-53FD-AB45-A0E1-BDA6FD00D9A0}"/>
          </ac:picMkLst>
        </pc:picChg>
        <pc:picChg chg="add del mod">
          <ac:chgData name="Vereshchagin,Sasha A." userId="97c6f5cd-9ac8-4f5d-87fe-61531fab7150" providerId="ADAL" clId="{3E33FBB0-12BE-CC46-AB75-A9CAF288426C}" dt="2022-01-18T14:11:14.421" v="1197" actId="478"/>
          <ac:picMkLst>
            <pc:docMk/>
            <pc:sldMk cId="1893077087" sldId="264"/>
            <ac:picMk id="28" creationId="{4DEEF798-495D-EB42-B489-6329AD77C23B}"/>
          </ac:picMkLst>
        </pc:picChg>
        <pc:picChg chg="add del mod">
          <ac:chgData name="Vereshchagin,Sasha A." userId="97c6f5cd-9ac8-4f5d-87fe-61531fab7150" providerId="ADAL" clId="{3E33FBB0-12BE-CC46-AB75-A9CAF288426C}" dt="2022-01-18T14:11:15.262" v="1198" actId="478"/>
          <ac:picMkLst>
            <pc:docMk/>
            <pc:sldMk cId="1893077087" sldId="264"/>
            <ac:picMk id="29" creationId="{97621FE5-C06F-DE4C-83E7-64154625CDFD}"/>
          </ac:picMkLst>
        </pc:picChg>
        <pc:picChg chg="add del mod">
          <ac:chgData name="Vereshchagin,Sasha A." userId="97c6f5cd-9ac8-4f5d-87fe-61531fab7150" providerId="ADAL" clId="{3E33FBB0-12BE-CC46-AB75-A9CAF288426C}" dt="2022-01-18T14:13:22.366" v="1206" actId="478"/>
          <ac:picMkLst>
            <pc:docMk/>
            <pc:sldMk cId="1893077087" sldId="264"/>
            <ac:picMk id="30" creationId="{3E6C878A-1ED8-6C46-8876-F8ACD6524135}"/>
          </ac:picMkLst>
        </pc:picChg>
        <pc:picChg chg="del mod">
          <ac:chgData name="Vereshchagin,Sasha A." userId="97c6f5cd-9ac8-4f5d-87fe-61531fab7150" providerId="ADAL" clId="{3E33FBB0-12BE-CC46-AB75-A9CAF288426C}" dt="2022-01-18T13:49:39.343" v="53" actId="478"/>
          <ac:picMkLst>
            <pc:docMk/>
            <pc:sldMk cId="1893077087" sldId="264"/>
            <ac:picMk id="6146" creationId="{FFE308F1-C746-794F-A2DC-E46CBDD5FA8A}"/>
          </ac:picMkLst>
        </pc:picChg>
      </pc:sldChg>
      <pc:sldChg chg="modSp mod">
        <pc:chgData name="Vereshchagin,Sasha A." userId="97c6f5cd-9ac8-4f5d-87fe-61531fab7150" providerId="ADAL" clId="{3E33FBB0-12BE-CC46-AB75-A9CAF288426C}" dt="2022-01-19T10:43:34.967" v="2231" actId="14861"/>
        <pc:sldMkLst>
          <pc:docMk/>
          <pc:sldMk cId="1589510278" sldId="265"/>
        </pc:sldMkLst>
        <pc:picChg chg="mod">
          <ac:chgData name="Vereshchagin,Sasha A." userId="97c6f5cd-9ac8-4f5d-87fe-61531fab7150" providerId="ADAL" clId="{3E33FBB0-12BE-CC46-AB75-A9CAF288426C}" dt="2022-01-19T10:43:34.967" v="2231" actId="14861"/>
          <ac:picMkLst>
            <pc:docMk/>
            <pc:sldMk cId="1589510278" sldId="265"/>
            <ac:picMk id="24" creationId="{C748CBF3-5899-48BA-BD49-20BA5648D3DA}"/>
          </ac:picMkLst>
        </pc:picChg>
      </pc:sldChg>
      <pc:sldChg chg="modSp">
        <pc:chgData name="Vereshchagin,Sasha A." userId="97c6f5cd-9ac8-4f5d-87fe-61531fab7150" providerId="ADAL" clId="{3E33FBB0-12BE-CC46-AB75-A9CAF288426C}" dt="2022-01-18T15:27:32.586" v="1940" actId="14861"/>
        <pc:sldMkLst>
          <pc:docMk/>
          <pc:sldMk cId="1590181422" sldId="271"/>
        </pc:sldMkLst>
        <pc:picChg chg="mod">
          <ac:chgData name="Vereshchagin,Sasha A." userId="97c6f5cd-9ac8-4f5d-87fe-61531fab7150" providerId="ADAL" clId="{3E33FBB0-12BE-CC46-AB75-A9CAF288426C}" dt="2022-01-18T15:27:32.586" v="1940" actId="14861"/>
          <ac:picMkLst>
            <pc:docMk/>
            <pc:sldMk cId="1590181422" sldId="271"/>
            <ac:picMk id="1026" creationId="{8FB5B9EE-7F48-2F4E-A7E0-FBE201261BE0}"/>
          </ac:picMkLst>
        </pc:picChg>
      </pc:sldChg>
      <pc:sldChg chg="addSp delSp modSp mod">
        <pc:chgData name="Vereshchagin,Sasha A." userId="97c6f5cd-9ac8-4f5d-87fe-61531fab7150" providerId="ADAL" clId="{3E33FBB0-12BE-CC46-AB75-A9CAF288426C}" dt="2022-01-18T19:19:00.342" v="2077" actId="478"/>
        <pc:sldMkLst>
          <pc:docMk/>
          <pc:sldMk cId="1811885533" sldId="272"/>
        </pc:sldMkLst>
        <pc:spChg chg="mod">
          <ac:chgData name="Vereshchagin,Sasha A." userId="97c6f5cd-9ac8-4f5d-87fe-61531fab7150" providerId="ADAL" clId="{3E33FBB0-12BE-CC46-AB75-A9CAF288426C}" dt="2022-01-18T19:17:42.373" v="2071" actId="1076"/>
          <ac:spMkLst>
            <pc:docMk/>
            <pc:sldMk cId="1811885533" sldId="272"/>
            <ac:spMk id="22" creationId="{93D3C6D1-08C2-43BA-A5AE-552ADD9FE146}"/>
          </ac:spMkLst>
        </pc:spChg>
        <pc:picChg chg="mod">
          <ac:chgData name="Vereshchagin,Sasha A." userId="97c6f5cd-9ac8-4f5d-87fe-61531fab7150" providerId="ADAL" clId="{3E33FBB0-12BE-CC46-AB75-A9CAF288426C}" dt="2022-01-18T19:17:41.771" v="2070" actId="1076"/>
          <ac:picMkLst>
            <pc:docMk/>
            <pc:sldMk cId="1811885533" sldId="272"/>
            <ac:picMk id="25" creationId="{3F30F634-07C0-4A6C-85D8-126B7E722C57}"/>
          </ac:picMkLst>
        </pc:picChg>
        <pc:picChg chg="add del mod">
          <ac:chgData name="Vereshchagin,Sasha A." userId="97c6f5cd-9ac8-4f5d-87fe-61531fab7150" providerId="ADAL" clId="{3E33FBB0-12BE-CC46-AB75-A9CAF288426C}" dt="2022-01-18T19:19:00.342" v="2077" actId="478"/>
          <ac:picMkLst>
            <pc:docMk/>
            <pc:sldMk cId="1811885533" sldId="272"/>
            <ac:picMk id="26" creationId="{A11E144A-C7FD-F649-87CD-B729C771D52D}"/>
          </ac:picMkLst>
        </pc:picChg>
      </pc:sldChg>
      <pc:sldChg chg="new del">
        <pc:chgData name="Vereshchagin,Sasha A." userId="97c6f5cd-9ac8-4f5d-87fe-61531fab7150" providerId="ADAL" clId="{3E33FBB0-12BE-CC46-AB75-A9CAF288426C}" dt="2022-01-18T13:48:21.850" v="39" actId="2696"/>
        <pc:sldMkLst>
          <pc:docMk/>
          <pc:sldMk cId="543969852" sldId="273"/>
        </pc:sldMkLst>
      </pc:sldChg>
      <pc:sldChg chg="add del setBg">
        <pc:chgData name="Vereshchagin,Sasha A." userId="97c6f5cd-9ac8-4f5d-87fe-61531fab7150" providerId="ADAL" clId="{3E33FBB0-12BE-CC46-AB75-A9CAF288426C}" dt="2022-01-18T13:48:35.964" v="41" actId="2696"/>
        <pc:sldMkLst>
          <pc:docMk/>
          <pc:sldMk cId="2552617347" sldId="273"/>
        </pc:sldMkLst>
      </pc:sldChg>
      <pc:sldChg chg="addSp delSp modSp add mod setBg modAnim">
        <pc:chgData name="Vereshchagin,Sasha A." userId="97c6f5cd-9ac8-4f5d-87fe-61531fab7150" providerId="ADAL" clId="{3E33FBB0-12BE-CC46-AB75-A9CAF288426C}" dt="2022-01-18T19:28:25.848" v="2144"/>
        <pc:sldMkLst>
          <pc:docMk/>
          <pc:sldMk cId="3675542788" sldId="273"/>
        </pc:sldMkLst>
        <pc:spChg chg="mod">
          <ac:chgData name="Vereshchagin,Sasha A." userId="97c6f5cd-9ac8-4f5d-87fe-61531fab7150" providerId="ADAL" clId="{3E33FBB0-12BE-CC46-AB75-A9CAF288426C}" dt="2022-01-18T13:48:55.911" v="46" actId="20577"/>
          <ac:spMkLst>
            <pc:docMk/>
            <pc:sldMk cId="3675542788" sldId="273"/>
            <ac:spMk id="7" creationId="{BB7AA6E9-2C87-D34D-B8CE-89E70948FE7A}"/>
          </ac:spMkLst>
        </pc:spChg>
        <pc:spChg chg="mod">
          <ac:chgData name="Vereshchagin,Sasha A." userId="97c6f5cd-9ac8-4f5d-87fe-61531fab7150" providerId="ADAL" clId="{3E33FBB0-12BE-CC46-AB75-A9CAF288426C}" dt="2022-01-18T13:49:26.465" v="51" actId="1076"/>
          <ac:spMkLst>
            <pc:docMk/>
            <pc:sldMk cId="3675542788" sldId="273"/>
            <ac:spMk id="15" creationId="{52A65EAD-91E0-9946-9597-7125183590DD}"/>
          </ac:spMkLst>
        </pc:spChg>
        <pc:spChg chg="mod">
          <ac:chgData name="Vereshchagin,Sasha A." userId="97c6f5cd-9ac8-4f5d-87fe-61531fab7150" providerId="ADAL" clId="{3E33FBB0-12BE-CC46-AB75-A9CAF288426C}" dt="2022-01-18T13:49:05.297" v="48" actId="1076"/>
          <ac:spMkLst>
            <pc:docMk/>
            <pc:sldMk cId="3675542788" sldId="273"/>
            <ac:spMk id="16" creationId="{DFA48C9C-D6A8-A143-BE1B-4497A5ECF544}"/>
          </ac:spMkLst>
        </pc:spChg>
        <pc:spChg chg="add mod">
          <ac:chgData name="Vereshchagin,Sasha A." userId="97c6f5cd-9ac8-4f5d-87fe-61531fab7150" providerId="ADAL" clId="{3E33FBB0-12BE-CC46-AB75-A9CAF288426C}" dt="2022-01-18T14:05:02.185" v="495" actId="1076"/>
          <ac:spMkLst>
            <pc:docMk/>
            <pc:sldMk cId="3675542788" sldId="273"/>
            <ac:spMk id="27" creationId="{A0DE0B17-3B90-954B-A56B-4A39775239BA}"/>
          </ac:spMkLst>
        </pc:spChg>
        <pc:spChg chg="add mod">
          <ac:chgData name="Vereshchagin,Sasha A." userId="97c6f5cd-9ac8-4f5d-87fe-61531fab7150" providerId="ADAL" clId="{3E33FBB0-12BE-CC46-AB75-A9CAF288426C}" dt="2022-01-18T14:07:24.011" v="626" actId="1076"/>
          <ac:spMkLst>
            <pc:docMk/>
            <pc:sldMk cId="3675542788" sldId="273"/>
            <ac:spMk id="28" creationId="{FE6C19D3-CAA6-2A4D-AA33-F8A92FF88339}"/>
          </ac:spMkLst>
        </pc:spChg>
        <pc:spChg chg="add mod">
          <ac:chgData name="Vereshchagin,Sasha A." userId="97c6f5cd-9ac8-4f5d-87fe-61531fab7150" providerId="ADAL" clId="{3E33FBB0-12BE-CC46-AB75-A9CAF288426C}" dt="2022-01-18T14:07:35.068" v="628" actId="1076"/>
          <ac:spMkLst>
            <pc:docMk/>
            <pc:sldMk cId="3675542788" sldId="273"/>
            <ac:spMk id="31" creationId="{5A3CD0B6-7120-C94A-9ACA-D2F6218BBB45}"/>
          </ac:spMkLst>
        </pc:spChg>
        <pc:spChg chg="add mod">
          <ac:chgData name="Vereshchagin,Sasha A." userId="97c6f5cd-9ac8-4f5d-87fe-61531fab7150" providerId="ADAL" clId="{3E33FBB0-12BE-CC46-AB75-A9CAF288426C}" dt="2022-01-18T14:08:06.263" v="641" actId="1076"/>
          <ac:spMkLst>
            <pc:docMk/>
            <pc:sldMk cId="3675542788" sldId="273"/>
            <ac:spMk id="33" creationId="{1594B87D-3F2A-D44B-835D-3A67052C072A}"/>
          </ac:spMkLst>
        </pc:spChg>
        <pc:picChg chg="add del mod">
          <ac:chgData name="Vereshchagin,Sasha A." userId="97c6f5cd-9ac8-4f5d-87fe-61531fab7150" providerId="ADAL" clId="{3E33FBB0-12BE-CC46-AB75-A9CAF288426C}" dt="2022-01-18T14:31:52.329" v="1552" actId="478"/>
          <ac:picMkLst>
            <pc:docMk/>
            <pc:sldMk cId="3675542788" sldId="273"/>
            <ac:picMk id="3" creationId="{41C1124D-9AA6-8A44-A61D-889F6F70124B}"/>
          </ac:picMkLst>
        </pc:picChg>
        <pc:picChg chg="add del mod">
          <ac:chgData name="Vereshchagin,Sasha A." userId="97c6f5cd-9ac8-4f5d-87fe-61531fab7150" providerId="ADAL" clId="{3E33FBB0-12BE-CC46-AB75-A9CAF288426C}" dt="2022-01-18T14:02:56.058" v="466" actId="478"/>
          <ac:picMkLst>
            <pc:docMk/>
            <pc:sldMk cId="3675542788" sldId="273"/>
            <ac:picMk id="22" creationId="{D3FBB697-2307-3440-9AEF-651228D48344}"/>
          </ac:picMkLst>
        </pc:picChg>
        <pc:picChg chg="add mod">
          <ac:chgData name="Vereshchagin,Sasha A." userId="97c6f5cd-9ac8-4f5d-87fe-61531fab7150" providerId="ADAL" clId="{3E33FBB0-12BE-CC46-AB75-A9CAF288426C}" dt="2022-01-18T14:07:15.355" v="624" actId="1076"/>
          <ac:picMkLst>
            <pc:docMk/>
            <pc:sldMk cId="3675542788" sldId="273"/>
            <ac:picMk id="23" creationId="{FB0D26CA-ECC7-0C47-8282-232464AED63D}"/>
          </ac:picMkLst>
        </pc:picChg>
        <pc:picChg chg="add mod">
          <ac:chgData name="Vereshchagin,Sasha A." userId="97c6f5cd-9ac8-4f5d-87fe-61531fab7150" providerId="ADAL" clId="{3E33FBB0-12BE-CC46-AB75-A9CAF288426C}" dt="2022-01-18T14:07:18.102" v="625" actId="1076"/>
          <ac:picMkLst>
            <pc:docMk/>
            <pc:sldMk cId="3675542788" sldId="273"/>
            <ac:picMk id="24" creationId="{E5F502D7-556F-D54B-8146-31DDF7C80985}"/>
          </ac:picMkLst>
        </pc:picChg>
        <pc:picChg chg="add del mod">
          <ac:chgData name="Vereshchagin,Sasha A." userId="97c6f5cd-9ac8-4f5d-87fe-61531fab7150" providerId="ADAL" clId="{3E33FBB0-12BE-CC46-AB75-A9CAF288426C}" dt="2022-01-18T14:04:16.780" v="472" actId="478"/>
          <ac:picMkLst>
            <pc:docMk/>
            <pc:sldMk cId="3675542788" sldId="273"/>
            <ac:picMk id="25" creationId="{EF9039A3-47F5-0A48-A2EC-C687B514CC5F}"/>
          </ac:picMkLst>
        </pc:picChg>
        <pc:picChg chg="add del mod">
          <ac:chgData name="Vereshchagin,Sasha A." userId="97c6f5cd-9ac8-4f5d-87fe-61531fab7150" providerId="ADAL" clId="{3E33FBB0-12BE-CC46-AB75-A9CAF288426C}" dt="2022-01-18T14:04:16.780" v="472" actId="478"/>
          <ac:picMkLst>
            <pc:docMk/>
            <pc:sldMk cId="3675542788" sldId="273"/>
            <ac:picMk id="26" creationId="{B3D34AAB-B290-B847-B3FF-49A174FDE49C}"/>
          </ac:picMkLst>
        </pc:picChg>
        <pc:picChg chg="add mod">
          <ac:chgData name="Vereshchagin,Sasha A." userId="97c6f5cd-9ac8-4f5d-87fe-61531fab7150" providerId="ADAL" clId="{3E33FBB0-12BE-CC46-AB75-A9CAF288426C}" dt="2022-01-18T14:07:57.035" v="640" actId="1076"/>
          <ac:picMkLst>
            <pc:docMk/>
            <pc:sldMk cId="3675542788" sldId="273"/>
            <ac:picMk id="29" creationId="{42E34911-0EA2-D543-9B40-D967AE7FA8BA}"/>
          </ac:picMkLst>
        </pc:picChg>
        <pc:picChg chg="add del mod">
          <ac:chgData name="Vereshchagin,Sasha A." userId="97c6f5cd-9ac8-4f5d-87fe-61531fab7150" providerId="ADAL" clId="{3E33FBB0-12BE-CC46-AB75-A9CAF288426C}" dt="2022-01-18T14:06:06.809" v="570" actId="478"/>
          <ac:picMkLst>
            <pc:docMk/>
            <pc:sldMk cId="3675542788" sldId="273"/>
            <ac:picMk id="30" creationId="{37DA4394-89DD-2F4E-B50B-348960F9C83C}"/>
          </ac:picMkLst>
        </pc:picChg>
        <pc:picChg chg="add mod">
          <ac:chgData name="Vereshchagin,Sasha A." userId="97c6f5cd-9ac8-4f5d-87fe-61531fab7150" providerId="ADAL" clId="{3E33FBB0-12BE-CC46-AB75-A9CAF288426C}" dt="2022-01-18T14:08:12.920" v="642" actId="1076"/>
          <ac:picMkLst>
            <pc:docMk/>
            <pc:sldMk cId="3675542788" sldId="273"/>
            <ac:picMk id="32" creationId="{55C12A3D-9EFA-9146-9C89-5DD60A81B1BE}"/>
          </ac:picMkLst>
        </pc:picChg>
        <pc:picChg chg="add del mod">
          <ac:chgData name="Vereshchagin,Sasha A." userId="97c6f5cd-9ac8-4f5d-87fe-61531fab7150" providerId="ADAL" clId="{3E33FBB0-12BE-CC46-AB75-A9CAF288426C}" dt="2022-01-18T14:30:27.471" v="1432" actId="478"/>
          <ac:picMkLst>
            <pc:docMk/>
            <pc:sldMk cId="3675542788" sldId="273"/>
            <ac:picMk id="34" creationId="{8A279619-3C62-7E46-8258-3396EA1CF83E}"/>
          </ac:picMkLst>
        </pc:picChg>
        <pc:picChg chg="add mod">
          <ac:chgData name="Vereshchagin,Sasha A." userId="97c6f5cd-9ac8-4f5d-87fe-61531fab7150" providerId="ADAL" clId="{3E33FBB0-12BE-CC46-AB75-A9CAF288426C}" dt="2022-01-18T14:32:13.068" v="1723" actId="29295"/>
          <ac:picMkLst>
            <pc:docMk/>
            <pc:sldMk cId="3675542788" sldId="273"/>
            <ac:picMk id="35" creationId="{80F4844B-A4FB-A241-9B3E-EAAB00B4DE79}"/>
          </ac:picMkLst>
        </pc:picChg>
      </pc:sldChg>
    </pc:docChg>
  </pc:docChgLst>
  <pc:docChgLst>
    <pc:chgData name="Pleşciuc,Victor V." userId="S::400765@student.fontys.nl::0f638862-0a4b-4348-9712-06f7274eb8a3" providerId="AD" clId="Web-{BFF476E1-4F28-4A2F-BE81-1DE3A5118484}"/>
    <pc:docChg chg="modSld">
      <pc:chgData name="Pleşciuc,Victor V." userId="S::400765@student.fontys.nl::0f638862-0a4b-4348-9712-06f7274eb8a3" providerId="AD" clId="Web-{BFF476E1-4F28-4A2F-BE81-1DE3A5118484}" dt="2022-01-18T12:46:47.617" v="2"/>
      <pc:docMkLst>
        <pc:docMk/>
      </pc:docMkLst>
      <pc:sldChg chg="addSp modSp">
        <pc:chgData name="Pleşciuc,Victor V." userId="S::400765@student.fontys.nl::0f638862-0a4b-4348-9712-06f7274eb8a3" providerId="AD" clId="Web-{BFF476E1-4F28-4A2F-BE81-1DE3A5118484}" dt="2022-01-18T12:46:47.617" v="2"/>
        <pc:sldMkLst>
          <pc:docMk/>
          <pc:sldMk cId="36786654" sldId="257"/>
        </pc:sldMkLst>
        <pc:picChg chg="add mod">
          <ac:chgData name="Pleşciuc,Victor V." userId="S::400765@student.fontys.nl::0f638862-0a4b-4348-9712-06f7274eb8a3" providerId="AD" clId="Web-{BFF476E1-4F28-4A2F-BE81-1DE3A5118484}" dt="2022-01-18T12:46:47.617" v="2"/>
          <ac:picMkLst>
            <pc:docMk/>
            <pc:sldMk cId="36786654" sldId="257"/>
            <ac:picMk id="3" creationId="{CF596561-F16A-433A-831F-B188B9E25DBB}"/>
          </ac:picMkLst>
        </pc:picChg>
        <pc:picChg chg="mod">
          <ac:chgData name="Pleşciuc,Victor V." userId="S::400765@student.fontys.nl::0f638862-0a4b-4348-9712-06f7274eb8a3" providerId="AD" clId="Web-{BFF476E1-4F28-4A2F-BE81-1DE3A5118484}" dt="2022-01-18T12:46:20.991" v="1"/>
          <ac:picMkLst>
            <pc:docMk/>
            <pc:sldMk cId="36786654" sldId="257"/>
            <ac:picMk id="22" creationId="{71B63D53-CC0C-2449-956C-297EB6E56FBE}"/>
          </ac:picMkLst>
        </pc:picChg>
      </pc:sldChg>
    </pc:docChg>
  </pc:docChgLst>
  <pc:docChgLst>
    <pc:chgData name="Pleşciuc,Victor V." userId="S::400765@student.fontys.nl::0f638862-0a4b-4348-9712-06f7274eb8a3" providerId="AD" clId="Web-{29417A78-4913-42F4-8909-998B4DF216E9}"/>
    <pc:docChg chg="addSld modSld">
      <pc:chgData name="Pleşciuc,Victor V." userId="S::400765@student.fontys.nl::0f638862-0a4b-4348-9712-06f7274eb8a3" providerId="AD" clId="Web-{29417A78-4913-42F4-8909-998B4DF216E9}" dt="2022-01-18T12:42:18.694" v="18" actId="20577"/>
      <pc:docMkLst>
        <pc:docMk/>
      </pc:docMkLst>
      <pc:sldChg chg="modSp">
        <pc:chgData name="Pleşciuc,Victor V." userId="S::400765@student.fontys.nl::0f638862-0a4b-4348-9712-06f7274eb8a3" providerId="AD" clId="Web-{29417A78-4913-42F4-8909-998B4DF216E9}" dt="2022-01-18T12:42:18.694" v="18" actId="20577"/>
        <pc:sldMkLst>
          <pc:docMk/>
          <pc:sldMk cId="36786654" sldId="257"/>
        </pc:sldMkLst>
        <pc:spChg chg="mod">
          <ac:chgData name="Pleşciuc,Victor V." userId="S::400765@student.fontys.nl::0f638862-0a4b-4348-9712-06f7274eb8a3" providerId="AD" clId="Web-{29417A78-4913-42F4-8909-998B4DF216E9}" dt="2022-01-18T12:42:18.694" v="18" actId="20577"/>
          <ac:spMkLst>
            <pc:docMk/>
            <pc:sldMk cId="36786654" sldId="257"/>
            <ac:spMk id="2" creationId="{A02AEB53-A380-B247-82D3-E5B4F6991415}"/>
          </ac:spMkLst>
        </pc:spChg>
      </pc:sldChg>
      <pc:sldChg chg="delSp">
        <pc:chgData name="Pleşciuc,Victor V." userId="S::400765@student.fontys.nl::0f638862-0a4b-4348-9712-06f7274eb8a3" providerId="AD" clId="Web-{29417A78-4913-42F4-8909-998B4DF216E9}" dt="2022-01-18T12:37:33.428" v="1"/>
        <pc:sldMkLst>
          <pc:docMk/>
          <pc:sldMk cId="2208854545" sldId="267"/>
        </pc:sldMkLst>
        <pc:picChg chg="del">
          <ac:chgData name="Pleşciuc,Victor V." userId="S::400765@student.fontys.nl::0f638862-0a4b-4348-9712-06f7274eb8a3" providerId="AD" clId="Web-{29417A78-4913-42F4-8909-998B4DF216E9}" dt="2022-01-18T12:37:33.428" v="1"/>
          <ac:picMkLst>
            <pc:docMk/>
            <pc:sldMk cId="2208854545" sldId="267"/>
            <ac:picMk id="1026" creationId="{8FB5B9EE-7F48-2F4E-A7E0-FBE201261BE0}"/>
          </ac:picMkLst>
        </pc:picChg>
      </pc:sldChg>
      <pc:sldChg chg="modSp add replId">
        <pc:chgData name="Pleşciuc,Victor V." userId="S::400765@student.fontys.nl::0f638862-0a4b-4348-9712-06f7274eb8a3" providerId="AD" clId="Web-{29417A78-4913-42F4-8909-998B4DF216E9}" dt="2022-01-18T12:37:40.538" v="3" actId="20577"/>
        <pc:sldMkLst>
          <pc:docMk/>
          <pc:sldMk cId="1590181422" sldId="271"/>
        </pc:sldMkLst>
        <pc:spChg chg="mod">
          <ac:chgData name="Pleşciuc,Victor V." userId="S::400765@student.fontys.nl::0f638862-0a4b-4348-9712-06f7274eb8a3" providerId="AD" clId="Web-{29417A78-4913-42F4-8909-998B4DF216E9}" dt="2022-01-18T12:37:40.538" v="3" actId="20577"/>
          <ac:spMkLst>
            <pc:docMk/>
            <pc:sldMk cId="1590181422" sldId="271"/>
            <ac:spMk id="2" creationId="{565516BB-61BD-484B-8ADE-D92195076A97}"/>
          </ac:spMkLst>
        </pc:spChg>
      </pc:sldChg>
    </pc:docChg>
  </pc:docChgLst>
  <pc:docChgLst>
    <pc:chgData name="Martens,Yaniek Y." userId="S::413077@student.fontys.nl::8c30fa75-f9f0-4601-9cfb-92bd99ec4958" providerId="AD" clId="Web-{9BF1DBF8-14C2-8DD1-3D43-A0737CA4B266}"/>
    <pc:docChg chg="modSld">
      <pc:chgData name="Martens,Yaniek Y." userId="S::413077@student.fontys.nl::8c30fa75-f9f0-4601-9cfb-92bd99ec4958" providerId="AD" clId="Web-{9BF1DBF8-14C2-8DD1-3D43-A0737CA4B266}" dt="2022-01-19T10:46:15.565" v="5" actId="1076"/>
      <pc:docMkLst>
        <pc:docMk/>
      </pc:docMkLst>
      <pc:sldChg chg="addSp modSp">
        <pc:chgData name="Martens,Yaniek Y." userId="S::413077@student.fontys.nl::8c30fa75-f9f0-4601-9cfb-92bd99ec4958" providerId="AD" clId="Web-{9BF1DBF8-14C2-8DD1-3D43-A0737CA4B266}" dt="2022-01-19T10:46:15.565" v="5" actId="1076"/>
        <pc:sldMkLst>
          <pc:docMk/>
          <pc:sldMk cId="3765266214" sldId="262"/>
        </pc:sldMkLst>
        <pc:picChg chg="add mod">
          <ac:chgData name="Martens,Yaniek Y." userId="S::413077@student.fontys.nl::8c30fa75-f9f0-4601-9cfb-92bd99ec4958" providerId="AD" clId="Web-{9BF1DBF8-14C2-8DD1-3D43-A0737CA4B266}" dt="2022-01-19T10:46:15.565" v="5" actId="1076"/>
          <ac:picMkLst>
            <pc:docMk/>
            <pc:sldMk cId="3765266214" sldId="262"/>
            <ac:picMk id="3" creationId="{76245993-5152-4444-9E5F-A9B063D97A55}"/>
          </ac:picMkLst>
        </pc:picChg>
      </pc:sldChg>
    </pc:docChg>
  </pc:docChgLst>
  <pc:docChgLst>
    <pc:chgData name="Gavrilov,Nikita N." userId="S::384380@student.fontys.nl::99bd7cc6-77bb-44ae-82b6-54df7501d6ec" providerId="AD" clId="Web-{21788085-6D40-4C05-B9D2-2F9DD04AAAAF}"/>
    <pc:docChg chg="modSld">
      <pc:chgData name="Gavrilov,Nikita N." userId="S::384380@student.fontys.nl::99bd7cc6-77bb-44ae-82b6-54df7501d6ec" providerId="AD" clId="Web-{21788085-6D40-4C05-B9D2-2F9DD04AAAAF}" dt="2022-01-19T10:29:12.878" v="24" actId="20577"/>
      <pc:docMkLst>
        <pc:docMk/>
      </pc:docMkLst>
      <pc:sldChg chg="addSp modSp mod modClrScheme chgLayout">
        <pc:chgData name="Gavrilov,Nikita N." userId="S::384380@student.fontys.nl::99bd7cc6-77bb-44ae-82b6-54df7501d6ec" providerId="AD" clId="Web-{21788085-6D40-4C05-B9D2-2F9DD04AAAAF}" dt="2022-01-19T10:29:12.878" v="24" actId="20577"/>
        <pc:sldMkLst>
          <pc:docMk/>
          <pc:sldMk cId="1589510278" sldId="265"/>
        </pc:sldMkLst>
        <pc:spChg chg="add mod ord">
          <ac:chgData name="Gavrilov,Nikita N." userId="S::384380@student.fontys.nl::99bd7cc6-77bb-44ae-82b6-54df7501d6ec" providerId="AD" clId="Web-{21788085-6D40-4C05-B9D2-2F9DD04AAAAF}" dt="2022-01-19T10:29:12.878" v="24" actId="20577"/>
          <ac:spMkLst>
            <pc:docMk/>
            <pc:sldMk cId="1589510278" sldId="265"/>
            <ac:spMk id="2" creationId="{DB08F3AB-02A1-4ECB-9770-89D24E567AD8}"/>
          </ac:spMkLst>
        </pc:spChg>
        <pc:spChg chg="add mod ord">
          <ac:chgData name="Gavrilov,Nikita N." userId="S::384380@student.fontys.nl::99bd7cc6-77bb-44ae-82b6-54df7501d6ec" providerId="AD" clId="Web-{21788085-6D40-4C05-B9D2-2F9DD04AAAAF}" dt="2022-01-19T10:28:13.253" v="1"/>
          <ac:spMkLst>
            <pc:docMk/>
            <pc:sldMk cId="1589510278" sldId="265"/>
            <ac:spMk id="3" creationId="{2544620E-D49D-44FD-97D6-9DC792C23F8D}"/>
          </ac:spMkLst>
        </pc:spChg>
        <pc:spChg chg="add mod ord">
          <ac:chgData name="Gavrilov,Nikita N." userId="S::384380@student.fontys.nl::99bd7cc6-77bb-44ae-82b6-54df7501d6ec" providerId="AD" clId="Web-{21788085-6D40-4C05-B9D2-2F9DD04AAAAF}" dt="2022-01-19T10:28:13.253" v="1"/>
          <ac:spMkLst>
            <pc:docMk/>
            <pc:sldMk cId="1589510278" sldId="265"/>
            <ac:spMk id="5" creationId="{5D7A8016-0EA4-4D07-B882-BBC5BEDC3BDF}"/>
          </ac:spMkLst>
        </pc:spChg>
        <pc:picChg chg="mod">
          <ac:chgData name="Gavrilov,Nikita N." userId="S::384380@student.fontys.nl::99bd7cc6-77bb-44ae-82b6-54df7501d6ec" providerId="AD" clId="Web-{21788085-6D40-4C05-B9D2-2F9DD04AAAAF}" dt="2022-01-19T10:27:39.877" v="0" actId="14100"/>
          <ac:picMkLst>
            <pc:docMk/>
            <pc:sldMk cId="1589510278" sldId="265"/>
            <ac:picMk id="22" creationId="{517AF54F-A99C-E544-B9C5-CC75D1D8B514}"/>
          </ac:picMkLst>
        </pc:picChg>
      </pc:sldChg>
    </pc:docChg>
  </pc:docChgLst>
  <pc:docChgLst>
    <pc:chgData name="Pleşciuc,Victor V." userId="S::400765@student.fontys.nl::0f638862-0a4b-4348-9712-06f7274eb8a3" providerId="AD" clId="Web-{ED076FAD-BE0E-439C-B1CE-B3B9EACA57C7}"/>
    <pc:docChg chg="modSld">
      <pc:chgData name="Pleşciuc,Victor V." userId="S::400765@student.fontys.nl::0f638862-0a4b-4348-9712-06f7274eb8a3" providerId="AD" clId="Web-{ED076FAD-BE0E-439C-B1CE-B3B9EACA57C7}" dt="2022-01-21T08:19:45.175" v="29"/>
      <pc:docMkLst>
        <pc:docMk/>
      </pc:docMkLst>
      <pc:sldChg chg="addSp modSp addAnim modAnim">
        <pc:chgData name="Pleşciuc,Victor V." userId="S::400765@student.fontys.nl::0f638862-0a4b-4348-9712-06f7274eb8a3" providerId="AD" clId="Web-{ED076FAD-BE0E-439C-B1CE-B3B9EACA57C7}" dt="2022-01-21T08:19:45.175" v="29"/>
        <pc:sldMkLst>
          <pc:docMk/>
          <pc:sldMk cId="1590181422" sldId="271"/>
        </pc:sldMkLst>
        <pc:cxnChg chg="add mod">
          <ac:chgData name="Pleşciuc,Victor V." userId="S::400765@student.fontys.nl::0f638862-0a4b-4348-9712-06f7274eb8a3" providerId="AD" clId="Web-{ED076FAD-BE0E-439C-B1CE-B3B9EACA57C7}" dt="2022-01-21T08:19:01.612" v="13" actId="1076"/>
          <ac:cxnSpMkLst>
            <pc:docMk/>
            <pc:sldMk cId="1590181422" sldId="271"/>
            <ac:cxnSpMk id="4" creationId="{06040DED-DDE4-46FF-B5B2-089B01E0C07D}"/>
          </ac:cxnSpMkLst>
        </pc:cxnChg>
        <pc:cxnChg chg="add mod">
          <ac:chgData name="Pleşciuc,Victor V." userId="S::400765@student.fontys.nl::0f638862-0a4b-4348-9712-06f7274eb8a3" providerId="AD" clId="Web-{ED076FAD-BE0E-439C-B1CE-B3B9EACA57C7}" dt="2022-01-21T08:19:21.097" v="21" actId="1076"/>
          <ac:cxnSpMkLst>
            <pc:docMk/>
            <pc:sldMk cId="1590181422" sldId="271"/>
            <ac:cxnSpMk id="31" creationId="{1E6B139C-FCA1-49D5-B120-7596390CE86A}"/>
          </ac:cxnSpMkLst>
        </pc:cxnChg>
        <pc:cxnChg chg="add mod">
          <ac:chgData name="Pleşciuc,Victor V." userId="S::400765@student.fontys.nl::0f638862-0a4b-4348-9712-06f7274eb8a3" providerId="AD" clId="Web-{ED076FAD-BE0E-439C-B1CE-B3B9EACA57C7}" dt="2022-01-21T08:19:14.222" v="20" actId="1076"/>
          <ac:cxnSpMkLst>
            <pc:docMk/>
            <pc:sldMk cId="1590181422" sldId="271"/>
            <ac:cxnSpMk id="32" creationId="{5AA4A869-417B-4ED8-A98A-DC3B3533D5DC}"/>
          </ac:cxnSpMkLst>
        </pc:cxnChg>
        <pc:cxnChg chg="add mod">
          <ac:chgData name="Pleşciuc,Victor V." userId="S::400765@student.fontys.nl::0f638862-0a4b-4348-9712-06f7274eb8a3" providerId="AD" clId="Web-{ED076FAD-BE0E-439C-B1CE-B3B9EACA57C7}" dt="2022-01-21T08:19:08.393" v="17" actId="1076"/>
          <ac:cxnSpMkLst>
            <pc:docMk/>
            <pc:sldMk cId="1590181422" sldId="271"/>
            <ac:cxnSpMk id="33" creationId="{AE496463-D326-4A2A-ADBA-67A97E147ABF}"/>
          </ac:cxnSpMkLst>
        </pc:cxnChg>
      </pc:sldChg>
    </pc:docChg>
  </pc:docChgLst>
  <pc:docChgLst>
    <pc:chgData name="Pleşciuc,Victor V." userId="S::400765@student.fontys.nl::0f638862-0a4b-4348-9712-06f7274eb8a3" providerId="AD" clId="Web-{ECF52D55-7430-407B-8BCA-6CE36B06C332}"/>
    <pc:docChg chg="modSld">
      <pc:chgData name="Pleşciuc,Victor V." userId="S::400765@student.fontys.nl::0f638862-0a4b-4348-9712-06f7274eb8a3" providerId="AD" clId="Web-{ECF52D55-7430-407B-8BCA-6CE36B06C332}" dt="2022-01-18T13:00:17.750" v="7" actId="1076"/>
      <pc:docMkLst>
        <pc:docMk/>
      </pc:docMkLst>
      <pc:sldChg chg="modSp">
        <pc:chgData name="Pleşciuc,Victor V." userId="S::400765@student.fontys.nl::0f638862-0a4b-4348-9712-06f7274eb8a3" providerId="AD" clId="Web-{ECF52D55-7430-407B-8BCA-6CE36B06C332}" dt="2022-01-18T13:00:17.750" v="7" actId="1076"/>
        <pc:sldMkLst>
          <pc:docMk/>
          <pc:sldMk cId="1590181422" sldId="271"/>
        </pc:sldMkLst>
        <pc:spChg chg="mod">
          <ac:chgData name="Pleşciuc,Victor V." userId="S::400765@student.fontys.nl::0f638862-0a4b-4348-9712-06f7274eb8a3" providerId="AD" clId="Web-{ECF52D55-7430-407B-8BCA-6CE36B06C332}" dt="2022-01-18T13:00:05.390" v="1" actId="20577"/>
          <ac:spMkLst>
            <pc:docMk/>
            <pc:sldMk cId="1590181422" sldId="271"/>
            <ac:spMk id="3" creationId="{0ED796E2-C0A7-4BB9-A5D1-673E7729A328}"/>
          </ac:spMkLst>
        </pc:spChg>
        <pc:spChg chg="mod">
          <ac:chgData name="Pleşciuc,Victor V." userId="S::400765@student.fontys.nl::0f638862-0a4b-4348-9712-06f7274eb8a3" providerId="AD" clId="Web-{ECF52D55-7430-407B-8BCA-6CE36B06C332}" dt="2022-01-18T13:00:17.750" v="7" actId="1076"/>
          <ac:spMkLst>
            <pc:docMk/>
            <pc:sldMk cId="1590181422" sldId="271"/>
            <ac:spMk id="5" creationId="{B0B29B4A-6B8A-4380-9B64-0C565E01A89D}"/>
          </ac:spMkLst>
        </pc:spChg>
      </pc:sldChg>
    </pc:docChg>
  </pc:docChgLst>
  <pc:docChgLst>
    <pc:chgData name="Martens,Yaniek Y." userId="S::413077@student.fontys.nl::8c30fa75-f9f0-4601-9cfb-92bd99ec4958" providerId="AD" clId="Web-{4C39A254-05BF-2AEB-2622-38600AFF6F8C}"/>
    <pc:docChg chg="modSld">
      <pc:chgData name="Martens,Yaniek Y." userId="S::413077@student.fontys.nl::8c30fa75-f9f0-4601-9cfb-92bd99ec4958" providerId="AD" clId="Web-{4C39A254-05BF-2AEB-2622-38600AFF6F8C}" dt="2022-01-18T15:26:23.366" v="17"/>
      <pc:docMkLst>
        <pc:docMk/>
      </pc:docMkLst>
      <pc:sldChg chg="modSp">
        <pc:chgData name="Martens,Yaniek Y." userId="S::413077@student.fontys.nl::8c30fa75-f9f0-4601-9cfb-92bd99ec4958" providerId="AD" clId="Web-{4C39A254-05BF-2AEB-2622-38600AFF6F8C}" dt="2022-01-18T15:26:04.115" v="13"/>
        <pc:sldMkLst>
          <pc:docMk/>
          <pc:sldMk cId="2493312694" sldId="259"/>
        </pc:sldMkLst>
        <pc:picChg chg="mod">
          <ac:chgData name="Martens,Yaniek Y." userId="S::413077@student.fontys.nl::8c30fa75-f9f0-4601-9cfb-92bd99ec4958" providerId="AD" clId="Web-{4C39A254-05BF-2AEB-2622-38600AFF6F8C}" dt="2022-01-18T15:26:04.115" v="13"/>
          <ac:picMkLst>
            <pc:docMk/>
            <pc:sldMk cId="2493312694" sldId="259"/>
            <ac:picMk id="8194" creationId="{65CF9C1C-CF21-8141-9864-BF93041DF58B}"/>
          </ac:picMkLst>
        </pc:picChg>
      </pc:sldChg>
      <pc:sldChg chg="modSp">
        <pc:chgData name="Martens,Yaniek Y." userId="S::413077@student.fontys.nl::8c30fa75-f9f0-4601-9cfb-92bd99ec4958" providerId="AD" clId="Web-{4C39A254-05BF-2AEB-2622-38600AFF6F8C}" dt="2022-01-18T15:26:11.584" v="14"/>
        <pc:sldMkLst>
          <pc:docMk/>
          <pc:sldMk cId="3101176198" sldId="260"/>
        </pc:sldMkLst>
        <pc:picChg chg="mod">
          <ac:chgData name="Martens,Yaniek Y." userId="S::413077@student.fontys.nl::8c30fa75-f9f0-4601-9cfb-92bd99ec4958" providerId="AD" clId="Web-{4C39A254-05BF-2AEB-2622-38600AFF6F8C}" dt="2022-01-18T15:26:11.584" v="14"/>
          <ac:picMkLst>
            <pc:docMk/>
            <pc:sldMk cId="3101176198" sldId="260"/>
            <ac:picMk id="5122" creationId="{2A32AAF4-CBE6-C543-A227-BBB28C2EDC9D}"/>
          </ac:picMkLst>
        </pc:picChg>
      </pc:sldChg>
      <pc:sldChg chg="modSp">
        <pc:chgData name="Martens,Yaniek Y." userId="S::413077@student.fontys.nl::8c30fa75-f9f0-4601-9cfb-92bd99ec4958" providerId="AD" clId="Web-{4C39A254-05BF-2AEB-2622-38600AFF6F8C}" dt="2022-01-18T15:26:19.053" v="16"/>
        <pc:sldMkLst>
          <pc:docMk/>
          <pc:sldMk cId="548738416" sldId="261"/>
        </pc:sldMkLst>
        <pc:picChg chg="mod">
          <ac:chgData name="Martens,Yaniek Y." userId="S::413077@student.fontys.nl::8c30fa75-f9f0-4601-9cfb-92bd99ec4958" providerId="AD" clId="Web-{4C39A254-05BF-2AEB-2622-38600AFF6F8C}" dt="2022-01-18T15:26:16.412" v="15"/>
          <ac:picMkLst>
            <pc:docMk/>
            <pc:sldMk cId="548738416" sldId="261"/>
            <ac:picMk id="1026" creationId="{DBB3819B-0229-7D43-861E-E4085D8C4652}"/>
          </ac:picMkLst>
        </pc:picChg>
        <pc:picChg chg="mod">
          <ac:chgData name="Martens,Yaniek Y." userId="S::413077@student.fontys.nl::8c30fa75-f9f0-4601-9cfb-92bd99ec4958" providerId="AD" clId="Web-{4C39A254-05BF-2AEB-2622-38600AFF6F8C}" dt="2022-01-18T15:26:19.053" v="16"/>
          <ac:picMkLst>
            <pc:docMk/>
            <pc:sldMk cId="548738416" sldId="261"/>
            <ac:picMk id="1028" creationId="{BC164BFA-9074-374A-8717-71048086157C}"/>
          </ac:picMkLst>
        </pc:picChg>
      </pc:sldChg>
      <pc:sldChg chg="addSp delSp modSp">
        <pc:chgData name="Martens,Yaniek Y." userId="S::413077@student.fontys.nl::8c30fa75-f9f0-4601-9cfb-92bd99ec4958" providerId="AD" clId="Web-{4C39A254-05BF-2AEB-2622-38600AFF6F8C}" dt="2022-01-18T15:19:26.700" v="11"/>
        <pc:sldMkLst>
          <pc:docMk/>
          <pc:sldMk cId="3765266214" sldId="262"/>
        </pc:sldMkLst>
        <pc:picChg chg="mod">
          <ac:chgData name="Martens,Yaniek Y." userId="S::413077@student.fontys.nl::8c30fa75-f9f0-4601-9cfb-92bd99ec4958" providerId="AD" clId="Web-{4C39A254-05BF-2AEB-2622-38600AFF6F8C}" dt="2022-01-18T15:17:01.963" v="5" actId="1076"/>
          <ac:picMkLst>
            <pc:docMk/>
            <pc:sldMk cId="3765266214" sldId="262"/>
            <ac:picMk id="2" creationId="{D410A085-DD8D-48E7-AE45-5866845BC889}"/>
          </ac:picMkLst>
        </pc:picChg>
        <pc:picChg chg="add del mod">
          <ac:chgData name="Martens,Yaniek Y." userId="S::413077@student.fontys.nl::8c30fa75-f9f0-4601-9cfb-92bd99ec4958" providerId="AD" clId="Web-{4C39A254-05BF-2AEB-2622-38600AFF6F8C}" dt="2022-01-18T15:14:20.866" v="4"/>
          <ac:picMkLst>
            <pc:docMk/>
            <pc:sldMk cId="3765266214" sldId="262"/>
            <ac:picMk id="3" creationId="{FBC4D42B-6B9B-46DE-92C4-14D57BD0D5D0}"/>
          </ac:picMkLst>
        </pc:picChg>
        <pc:picChg chg="add del mod">
          <ac:chgData name="Martens,Yaniek Y." userId="S::413077@student.fontys.nl::8c30fa75-f9f0-4601-9cfb-92bd99ec4958" providerId="AD" clId="Web-{4C39A254-05BF-2AEB-2622-38600AFF6F8C}" dt="2022-01-18T15:19:26.700" v="11"/>
          <ac:picMkLst>
            <pc:docMk/>
            <pc:sldMk cId="3765266214" sldId="262"/>
            <ac:picMk id="5" creationId="{099D51CB-4D00-4E19-B11D-E6E20AEA257C}"/>
          </ac:picMkLst>
        </pc:picChg>
      </pc:sldChg>
      <pc:sldChg chg="modSp">
        <pc:chgData name="Martens,Yaniek Y." userId="S::413077@student.fontys.nl::8c30fa75-f9f0-4601-9cfb-92bd99ec4958" providerId="AD" clId="Web-{4C39A254-05BF-2AEB-2622-38600AFF6F8C}" dt="2022-01-18T15:26:23.366" v="17"/>
        <pc:sldMkLst>
          <pc:docMk/>
          <pc:sldMk cId="1590181422" sldId="271"/>
        </pc:sldMkLst>
        <pc:picChg chg="mod">
          <ac:chgData name="Martens,Yaniek Y." userId="S::413077@student.fontys.nl::8c30fa75-f9f0-4601-9cfb-92bd99ec4958" providerId="AD" clId="Web-{4C39A254-05BF-2AEB-2622-38600AFF6F8C}" dt="2022-01-18T15:26:23.366" v="17"/>
          <ac:picMkLst>
            <pc:docMk/>
            <pc:sldMk cId="1590181422" sldId="271"/>
            <ac:picMk id="1026" creationId="{8FB5B9EE-7F48-2F4E-A7E0-FBE201261BE0}"/>
          </ac:picMkLst>
        </pc:picChg>
      </pc:sldChg>
    </pc:docChg>
  </pc:docChgLst>
  <pc:docChgLst>
    <pc:chgData name="Martens,Yaniek Y." userId="S::413077@student.fontys.nl::8c30fa75-f9f0-4601-9cfb-92bd99ec4958" providerId="AD" clId="Web-{0118B73B-07FE-AFB3-F56D-C0B9EEFA68AA}"/>
    <pc:docChg chg="modSld">
      <pc:chgData name="Martens,Yaniek Y." userId="S::413077@student.fontys.nl::8c30fa75-f9f0-4601-9cfb-92bd99ec4958" providerId="AD" clId="Web-{0118B73B-07FE-AFB3-F56D-C0B9EEFA68AA}" dt="2022-01-19T10:58:34.032" v="4" actId="1076"/>
      <pc:docMkLst>
        <pc:docMk/>
      </pc:docMkLst>
      <pc:sldChg chg="modSp">
        <pc:chgData name="Martens,Yaniek Y." userId="S::413077@student.fontys.nl::8c30fa75-f9f0-4601-9cfb-92bd99ec4958" providerId="AD" clId="Web-{0118B73B-07FE-AFB3-F56D-C0B9EEFA68AA}" dt="2022-01-19T10:58:34.032" v="4" actId="1076"/>
        <pc:sldMkLst>
          <pc:docMk/>
          <pc:sldMk cId="3765266214" sldId="262"/>
        </pc:sldMkLst>
        <pc:picChg chg="mod">
          <ac:chgData name="Martens,Yaniek Y." userId="S::413077@student.fontys.nl::8c30fa75-f9f0-4601-9cfb-92bd99ec4958" providerId="AD" clId="Web-{0118B73B-07FE-AFB3-F56D-C0B9EEFA68AA}" dt="2022-01-19T10:58:34.032" v="4" actId="1076"/>
          <ac:picMkLst>
            <pc:docMk/>
            <pc:sldMk cId="3765266214" sldId="262"/>
            <ac:picMk id="2" creationId="{D410A085-DD8D-48E7-AE45-5866845BC889}"/>
          </ac:picMkLst>
        </pc:picChg>
        <pc:picChg chg="mod">
          <ac:chgData name="Martens,Yaniek Y." userId="S::413077@student.fontys.nl::8c30fa75-f9f0-4601-9cfb-92bd99ec4958" providerId="AD" clId="Web-{0118B73B-07FE-AFB3-F56D-C0B9EEFA68AA}" dt="2022-01-19T10:58:21.922" v="1" actId="1076"/>
          <ac:picMkLst>
            <pc:docMk/>
            <pc:sldMk cId="3765266214" sldId="262"/>
            <ac:picMk id="3" creationId="{76245993-5152-4444-9E5F-A9B063D97A55}"/>
          </ac:picMkLst>
        </pc:picChg>
        <pc:picChg chg="mod">
          <ac:chgData name="Martens,Yaniek Y." userId="S::413077@student.fontys.nl::8c30fa75-f9f0-4601-9cfb-92bd99ec4958" providerId="AD" clId="Web-{0118B73B-07FE-AFB3-F56D-C0B9EEFA68AA}" dt="2022-01-19T10:58:25.313" v="3" actId="1076"/>
          <ac:picMkLst>
            <pc:docMk/>
            <pc:sldMk cId="3765266214" sldId="262"/>
            <ac:picMk id="25" creationId="{54BCE2DD-DCF0-4A76-A3D1-4CA2E8391335}"/>
          </ac:picMkLst>
        </pc:picChg>
      </pc:sldChg>
    </pc:docChg>
  </pc:docChgLst>
  <pc:docChgLst>
    <pc:chgData name="Martens,Yaniek Y." userId="S::413077@student.fontys.nl::8c30fa75-f9f0-4601-9cfb-92bd99ec4958" providerId="AD" clId="Web-{2AF0E322-93E5-43BE-5931-A509D6378D33}"/>
    <pc:docChg chg="addSld delSld modSld">
      <pc:chgData name="Martens,Yaniek Y." userId="S::413077@student.fontys.nl::8c30fa75-f9f0-4601-9cfb-92bd99ec4958" providerId="AD" clId="Web-{2AF0E322-93E5-43BE-5931-A509D6378D33}" dt="2022-01-19T10:42:40.741" v="31" actId="20577"/>
      <pc:docMkLst>
        <pc:docMk/>
      </pc:docMkLst>
      <pc:sldChg chg="addSp delSp modSp">
        <pc:chgData name="Martens,Yaniek Y." userId="S::413077@student.fontys.nl::8c30fa75-f9f0-4601-9cfb-92bd99ec4958" providerId="AD" clId="Web-{2AF0E322-93E5-43BE-5931-A509D6378D33}" dt="2022-01-19T10:28:19.937" v="23" actId="1076"/>
        <pc:sldMkLst>
          <pc:docMk/>
          <pc:sldMk cId="36786654" sldId="257"/>
        </pc:sldMkLst>
        <pc:picChg chg="add mod">
          <ac:chgData name="Martens,Yaniek Y." userId="S::413077@student.fontys.nl::8c30fa75-f9f0-4601-9cfb-92bd99ec4958" providerId="AD" clId="Web-{2AF0E322-93E5-43BE-5931-A509D6378D33}" dt="2022-01-19T10:27:29.888" v="21" actId="1076"/>
          <ac:picMkLst>
            <pc:docMk/>
            <pc:sldMk cId="36786654" sldId="257"/>
            <ac:picMk id="3" creationId="{98850A08-C867-4A81-A822-92BFCE597B62}"/>
          </ac:picMkLst>
        </pc:picChg>
        <pc:picChg chg="del">
          <ac:chgData name="Martens,Yaniek Y." userId="S::413077@student.fontys.nl::8c30fa75-f9f0-4601-9cfb-92bd99ec4958" providerId="AD" clId="Web-{2AF0E322-93E5-43BE-5931-A509D6378D33}" dt="2022-01-19T10:27:28.263" v="20"/>
          <ac:picMkLst>
            <pc:docMk/>
            <pc:sldMk cId="36786654" sldId="257"/>
            <ac:picMk id="5" creationId="{0E7B7D2A-9330-44C9-8C14-1D0E775A9417}"/>
          </ac:picMkLst>
        </pc:picChg>
        <pc:picChg chg="add mod">
          <ac:chgData name="Martens,Yaniek Y." userId="S::413077@student.fontys.nl::8c30fa75-f9f0-4601-9cfb-92bd99ec4958" providerId="AD" clId="Web-{2AF0E322-93E5-43BE-5931-A509D6378D33}" dt="2022-01-19T10:28:19.937" v="23" actId="1076"/>
          <ac:picMkLst>
            <pc:docMk/>
            <pc:sldMk cId="36786654" sldId="257"/>
            <ac:picMk id="24" creationId="{2DA2382E-489A-4281-AF84-9724618CD18F}"/>
          </ac:picMkLst>
        </pc:picChg>
      </pc:sldChg>
      <pc:sldChg chg="modSp">
        <pc:chgData name="Martens,Yaniek Y." userId="S::413077@student.fontys.nl::8c30fa75-f9f0-4601-9cfb-92bd99ec4958" providerId="AD" clId="Web-{2AF0E322-93E5-43BE-5931-A509D6378D33}" dt="2022-01-19T10:35:30.683" v="26" actId="1076"/>
        <pc:sldMkLst>
          <pc:docMk/>
          <pc:sldMk cId="2493312694" sldId="259"/>
        </pc:sldMkLst>
        <pc:picChg chg="mod modCrop">
          <ac:chgData name="Martens,Yaniek Y." userId="S::413077@student.fontys.nl::8c30fa75-f9f0-4601-9cfb-92bd99ec4958" providerId="AD" clId="Web-{2AF0E322-93E5-43BE-5931-A509D6378D33}" dt="2022-01-19T10:35:30.683" v="26" actId="1076"/>
          <ac:picMkLst>
            <pc:docMk/>
            <pc:sldMk cId="2493312694" sldId="259"/>
            <ac:picMk id="8194" creationId="{65CF9C1C-CF21-8141-9864-BF93041DF58B}"/>
          </ac:picMkLst>
        </pc:picChg>
      </pc:sldChg>
      <pc:sldChg chg="addSp delSp modSp">
        <pc:chgData name="Martens,Yaniek Y." userId="S::413077@student.fontys.nl::8c30fa75-f9f0-4601-9cfb-92bd99ec4958" providerId="AD" clId="Web-{2AF0E322-93E5-43BE-5931-A509D6378D33}" dt="2022-01-19T10:40:10.440" v="27" actId="1076"/>
        <pc:sldMkLst>
          <pc:docMk/>
          <pc:sldMk cId="3765266214" sldId="262"/>
        </pc:sldMkLst>
        <pc:picChg chg="mod">
          <ac:chgData name="Martens,Yaniek Y." userId="S::413077@student.fontys.nl::8c30fa75-f9f0-4601-9cfb-92bd99ec4958" providerId="AD" clId="Web-{2AF0E322-93E5-43BE-5931-A509D6378D33}" dt="2022-01-19T10:40:10.440" v="27" actId="1076"/>
          <ac:picMkLst>
            <pc:docMk/>
            <pc:sldMk cId="3765266214" sldId="262"/>
            <ac:picMk id="2" creationId="{D410A085-DD8D-48E7-AE45-5866845BC889}"/>
          </ac:picMkLst>
        </pc:picChg>
        <pc:picChg chg="add del mod">
          <ac:chgData name="Martens,Yaniek Y." userId="S::413077@student.fontys.nl::8c30fa75-f9f0-4601-9cfb-92bd99ec4958" providerId="AD" clId="Web-{2AF0E322-93E5-43BE-5931-A509D6378D33}" dt="2022-01-19T10:15:06.337" v="4"/>
          <ac:picMkLst>
            <pc:docMk/>
            <pc:sldMk cId="3765266214" sldId="262"/>
            <ac:picMk id="3" creationId="{03E2AD45-F720-4747-94AC-BD7EC07486F6}"/>
          </ac:picMkLst>
        </pc:picChg>
        <pc:picChg chg="add del mod">
          <ac:chgData name="Martens,Yaniek Y." userId="S::413077@student.fontys.nl::8c30fa75-f9f0-4601-9cfb-92bd99ec4958" providerId="AD" clId="Web-{2AF0E322-93E5-43BE-5931-A509D6378D33}" dt="2022-01-19T10:21:11.456" v="11"/>
          <ac:picMkLst>
            <pc:docMk/>
            <pc:sldMk cId="3765266214" sldId="262"/>
            <ac:picMk id="5" creationId="{6CE3ACE6-7A43-4335-AE26-23561FF2D0B3}"/>
          </ac:picMkLst>
        </pc:picChg>
        <pc:picChg chg="add del">
          <ac:chgData name="Martens,Yaniek Y." userId="S::413077@student.fontys.nl::8c30fa75-f9f0-4601-9cfb-92bd99ec4958" providerId="AD" clId="Web-{2AF0E322-93E5-43BE-5931-A509D6378D33}" dt="2022-01-19T10:26:09.293" v="13"/>
          <ac:picMkLst>
            <pc:docMk/>
            <pc:sldMk cId="3765266214" sldId="262"/>
            <ac:picMk id="23" creationId="{0BD80AA7-625F-4C04-851A-FF42AA7D0A75}"/>
          </ac:picMkLst>
        </pc:picChg>
        <pc:picChg chg="add mod">
          <ac:chgData name="Martens,Yaniek Y." userId="S::413077@student.fontys.nl::8c30fa75-f9f0-4601-9cfb-92bd99ec4958" providerId="AD" clId="Web-{2AF0E322-93E5-43BE-5931-A509D6378D33}" dt="2022-01-19T10:26:31.918" v="17" actId="1076"/>
          <ac:picMkLst>
            <pc:docMk/>
            <pc:sldMk cId="3765266214" sldId="262"/>
            <ac:picMk id="25" creationId="{54BCE2DD-DCF0-4A76-A3D1-4CA2E8391335}"/>
          </ac:picMkLst>
        </pc:picChg>
      </pc:sldChg>
      <pc:sldChg chg="modSp">
        <pc:chgData name="Martens,Yaniek Y." userId="S::413077@student.fontys.nl::8c30fa75-f9f0-4601-9cfb-92bd99ec4958" providerId="AD" clId="Web-{2AF0E322-93E5-43BE-5931-A509D6378D33}" dt="2022-01-19T10:42:40.741" v="31" actId="20577"/>
        <pc:sldMkLst>
          <pc:docMk/>
          <pc:sldMk cId="1589510278" sldId="265"/>
        </pc:sldMkLst>
        <pc:spChg chg="mod">
          <ac:chgData name="Martens,Yaniek Y." userId="S::413077@student.fontys.nl::8c30fa75-f9f0-4601-9cfb-92bd99ec4958" providerId="AD" clId="Web-{2AF0E322-93E5-43BE-5931-A509D6378D33}" dt="2022-01-19T10:42:40.741" v="31" actId="20577"/>
          <ac:spMkLst>
            <pc:docMk/>
            <pc:sldMk cId="1589510278" sldId="265"/>
            <ac:spMk id="5" creationId="{5D7A8016-0EA4-4D07-B882-BBC5BEDC3BDF}"/>
          </ac:spMkLst>
        </pc:spChg>
      </pc:sldChg>
      <pc:sldChg chg="add del replId">
        <pc:chgData name="Martens,Yaniek Y." userId="S::413077@student.fontys.nl::8c30fa75-f9f0-4601-9cfb-92bd99ec4958" providerId="AD" clId="Web-{2AF0E322-93E5-43BE-5931-A509D6378D33}" dt="2022-01-19T10:26:20.574" v="15"/>
        <pc:sldMkLst>
          <pc:docMk/>
          <pc:sldMk cId="2602353584" sldId="274"/>
        </pc:sldMkLst>
      </pc:sldChg>
    </pc:docChg>
  </pc:docChgLst>
  <pc:docChgLst>
    <pc:chgData name="Agorasteva,Gergana G.V." userId="S::428248@student.fontys.nl::4758ff4d-9b6a-4b43-941e-ba06570c62b7" providerId="AD" clId="Web-{A4D8120B-22AD-4260-9A25-CCF2B4D24672}"/>
    <pc:docChg chg="modSld">
      <pc:chgData name="Agorasteva,Gergana G.V." userId="S::428248@student.fontys.nl::4758ff4d-9b6a-4b43-941e-ba06570c62b7" providerId="AD" clId="Web-{A4D8120B-22AD-4260-9A25-CCF2B4D24672}" dt="2022-01-19T11:39:38.038" v="45" actId="1076"/>
      <pc:docMkLst>
        <pc:docMk/>
      </pc:docMkLst>
      <pc:sldChg chg="addSp modSp">
        <pc:chgData name="Agorasteva,Gergana G.V." userId="S::428248@student.fontys.nl::4758ff4d-9b6a-4b43-941e-ba06570c62b7" providerId="AD" clId="Web-{A4D8120B-22AD-4260-9A25-CCF2B4D24672}" dt="2022-01-19T11:39:38.038" v="45" actId="1076"/>
        <pc:sldMkLst>
          <pc:docMk/>
          <pc:sldMk cId="2847437791" sldId="263"/>
        </pc:sldMkLst>
        <pc:spChg chg="add mod">
          <ac:chgData name="Agorasteva,Gergana G.V." userId="S::428248@student.fontys.nl::4758ff4d-9b6a-4b43-941e-ba06570c62b7" providerId="AD" clId="Web-{A4D8120B-22AD-4260-9A25-CCF2B4D24672}" dt="2022-01-19T11:39:38.038" v="45" actId="1076"/>
          <ac:spMkLst>
            <pc:docMk/>
            <pc:sldMk cId="2847437791" sldId="263"/>
            <ac:spMk id="3" creationId="{435C4268-0690-4E2F-8EC2-98568E41B0A2}"/>
          </ac:spMkLst>
        </pc:spChg>
        <pc:picChg chg="add mod">
          <ac:chgData name="Agorasteva,Gergana G.V." userId="S::428248@student.fontys.nl::4758ff4d-9b6a-4b43-941e-ba06570c62b7" providerId="AD" clId="Web-{A4D8120B-22AD-4260-9A25-CCF2B4D24672}" dt="2022-01-19T11:35:27.814" v="28" actId="14100"/>
          <ac:picMkLst>
            <pc:docMk/>
            <pc:sldMk cId="2847437791" sldId="263"/>
            <ac:picMk id="2" creationId="{C0A07EED-5FEA-4389-B159-177215830072}"/>
          </ac:picMkLst>
        </pc:picChg>
        <pc:picChg chg="add mod">
          <ac:chgData name="Agorasteva,Gergana G.V." userId="S::428248@student.fontys.nl::4758ff4d-9b6a-4b43-941e-ba06570c62b7" providerId="AD" clId="Web-{A4D8120B-22AD-4260-9A25-CCF2B4D24672}" dt="2022-01-19T11:37:07.347" v="31" actId="14100"/>
          <ac:picMkLst>
            <pc:docMk/>
            <pc:sldMk cId="2847437791" sldId="263"/>
            <ac:picMk id="5" creationId="{7007118C-9227-441A-8C3B-437EC6DF0FF9}"/>
          </ac:picMkLst>
        </pc:picChg>
        <pc:picChg chg="add mod">
          <ac:chgData name="Agorasteva,Gergana G.V." userId="S::428248@student.fontys.nl::4758ff4d-9b6a-4b43-941e-ba06570c62b7" providerId="AD" clId="Web-{A4D8120B-22AD-4260-9A25-CCF2B4D24672}" dt="2022-01-19T11:39:16.162" v="40" actId="1076"/>
          <ac:picMkLst>
            <pc:docMk/>
            <pc:sldMk cId="2847437791" sldId="263"/>
            <ac:picMk id="23" creationId="{D945A2E0-8B46-4A30-8343-543370E5CDE5}"/>
          </ac:picMkLst>
        </pc:picChg>
      </pc:sldChg>
    </pc:docChg>
  </pc:docChgLst>
  <pc:docChgLst>
    <pc:chgData name="Ilya Tsakunov" userId="9142600e-60e3-4b17-9232-4a91a0c3b22a" providerId="ADAL" clId="{6BE23EB7-8294-AD46-9A75-0C3EB9E702A8}"/>
    <pc:docChg chg="undo redo custSel addSld delSld modSld sldOrd">
      <pc:chgData name="Ilya Tsakunov" userId="9142600e-60e3-4b17-9232-4a91a0c3b22a" providerId="ADAL" clId="{6BE23EB7-8294-AD46-9A75-0C3EB9E702A8}" dt="2022-01-21T08:57:27.324" v="3617"/>
      <pc:docMkLst>
        <pc:docMk/>
      </pc:docMkLst>
      <pc:sldChg chg="addSp delSp modSp mod">
        <pc:chgData name="Ilya Tsakunov" userId="9142600e-60e3-4b17-9232-4a91a0c3b22a" providerId="ADAL" clId="{6BE23EB7-8294-AD46-9A75-0C3EB9E702A8}" dt="2022-01-21T07:56:27.457" v="3486" actId="1076"/>
        <pc:sldMkLst>
          <pc:docMk/>
          <pc:sldMk cId="678632268" sldId="256"/>
        </pc:sldMkLst>
        <pc:spChg chg="mod">
          <ac:chgData name="Ilya Tsakunov" userId="9142600e-60e3-4b17-9232-4a91a0c3b22a" providerId="ADAL" clId="{6BE23EB7-8294-AD46-9A75-0C3EB9E702A8}" dt="2022-01-18T14:48:42.107" v="792" actId="1037"/>
          <ac:spMkLst>
            <pc:docMk/>
            <pc:sldMk cId="678632268" sldId="256"/>
            <ac:spMk id="6" creationId="{95032B5E-ACFC-9347-AB03-80ED462ED056}"/>
          </ac:spMkLst>
        </pc:spChg>
        <pc:spChg chg="mod">
          <ac:chgData name="Ilya Tsakunov" userId="9142600e-60e3-4b17-9232-4a91a0c3b22a" providerId="ADAL" clId="{6BE23EB7-8294-AD46-9A75-0C3EB9E702A8}" dt="2022-01-18T14:48:42.107" v="792" actId="1037"/>
          <ac:spMkLst>
            <pc:docMk/>
            <pc:sldMk cId="678632268" sldId="256"/>
            <ac:spMk id="7" creationId="{34C1C2C2-5E36-F548-BF64-9C333D2ED7A4}"/>
          </ac:spMkLst>
        </pc:spChg>
        <pc:spChg chg="mod">
          <ac:chgData name="Ilya Tsakunov" userId="9142600e-60e3-4b17-9232-4a91a0c3b22a" providerId="ADAL" clId="{6BE23EB7-8294-AD46-9A75-0C3EB9E702A8}" dt="2022-01-18T14:48:42.107" v="792" actId="1037"/>
          <ac:spMkLst>
            <pc:docMk/>
            <pc:sldMk cId="678632268" sldId="256"/>
            <ac:spMk id="8" creationId="{FF7A5DB7-1D92-1E4F-894A-23E927DF340B}"/>
          </ac:spMkLst>
        </pc:spChg>
        <pc:picChg chg="mod">
          <ac:chgData name="Ilya Tsakunov" userId="9142600e-60e3-4b17-9232-4a91a0c3b22a" providerId="ADAL" clId="{6BE23EB7-8294-AD46-9A75-0C3EB9E702A8}" dt="2022-01-18T18:36:34.360" v="1131" actId="1076"/>
          <ac:picMkLst>
            <pc:docMk/>
            <pc:sldMk cId="678632268" sldId="256"/>
            <ac:picMk id="4" creationId="{2E524BFB-D26E-4D43-B8C8-0D6353A620AB}"/>
          </ac:picMkLst>
        </pc:picChg>
        <pc:picChg chg="add del mod">
          <ac:chgData name="Ilya Tsakunov" userId="9142600e-60e3-4b17-9232-4a91a0c3b22a" providerId="ADAL" clId="{6BE23EB7-8294-AD46-9A75-0C3EB9E702A8}" dt="2022-01-18T14:41:31.147" v="738" actId="478"/>
          <ac:picMkLst>
            <pc:docMk/>
            <pc:sldMk cId="678632268" sldId="256"/>
            <ac:picMk id="10" creationId="{F1A4BD78-5222-E447-8CD4-3156F4939FB3}"/>
          </ac:picMkLst>
        </pc:picChg>
        <pc:picChg chg="add mod">
          <ac:chgData name="Ilya Tsakunov" userId="9142600e-60e3-4b17-9232-4a91a0c3b22a" providerId="ADAL" clId="{6BE23EB7-8294-AD46-9A75-0C3EB9E702A8}" dt="2022-01-18T14:42:27.152" v="748" actId="1076"/>
          <ac:picMkLst>
            <pc:docMk/>
            <pc:sldMk cId="678632268" sldId="256"/>
            <ac:picMk id="14" creationId="{88444B87-0585-874A-8DBE-6748A4369FF2}"/>
          </ac:picMkLst>
        </pc:picChg>
        <pc:picChg chg="add mod">
          <ac:chgData name="Ilya Tsakunov" userId="9142600e-60e3-4b17-9232-4a91a0c3b22a" providerId="ADAL" clId="{6BE23EB7-8294-AD46-9A75-0C3EB9E702A8}" dt="2022-01-18T14:40:06.396" v="730" actId="571"/>
          <ac:picMkLst>
            <pc:docMk/>
            <pc:sldMk cId="678632268" sldId="256"/>
            <ac:picMk id="16" creationId="{78B4E06E-8B25-094A-BBD9-3F3DEBD4DA57}"/>
          </ac:picMkLst>
        </pc:picChg>
        <pc:picChg chg="add del mod">
          <ac:chgData name="Ilya Tsakunov" userId="9142600e-60e3-4b17-9232-4a91a0c3b22a" providerId="ADAL" clId="{6BE23EB7-8294-AD46-9A75-0C3EB9E702A8}" dt="2022-01-18T14:44:12.800" v="754" actId="931"/>
          <ac:picMkLst>
            <pc:docMk/>
            <pc:sldMk cId="678632268" sldId="256"/>
            <ac:picMk id="18" creationId="{85299EE9-46AF-EE4B-86DC-BC4EF39703C4}"/>
          </ac:picMkLst>
        </pc:picChg>
        <pc:picChg chg="add mod">
          <ac:chgData name="Ilya Tsakunov" userId="9142600e-60e3-4b17-9232-4a91a0c3b22a" providerId="ADAL" clId="{6BE23EB7-8294-AD46-9A75-0C3EB9E702A8}" dt="2022-01-18T14:45:29.003" v="762" actId="1076"/>
          <ac:picMkLst>
            <pc:docMk/>
            <pc:sldMk cId="678632268" sldId="256"/>
            <ac:picMk id="20" creationId="{B4D3B1E2-081B-8C46-B166-1F1261A892F6}"/>
          </ac:picMkLst>
        </pc:picChg>
        <pc:picChg chg="add mod">
          <ac:chgData name="Ilya Tsakunov" userId="9142600e-60e3-4b17-9232-4a91a0c3b22a" providerId="ADAL" clId="{6BE23EB7-8294-AD46-9A75-0C3EB9E702A8}" dt="2022-01-21T07:56:27.457" v="3486" actId="1076"/>
          <ac:picMkLst>
            <pc:docMk/>
            <pc:sldMk cId="678632268" sldId="256"/>
            <ac:picMk id="22" creationId="{17D45CCD-6765-D546-997C-75ED9F9CDE75}"/>
          </ac:picMkLst>
        </pc:picChg>
        <pc:picChg chg="mod">
          <ac:chgData name="Ilya Tsakunov" userId="9142600e-60e3-4b17-9232-4a91a0c3b22a" providerId="ADAL" clId="{6BE23EB7-8294-AD46-9A75-0C3EB9E702A8}" dt="2022-01-20T19:12:29.020" v="1157" actId="1076"/>
          <ac:picMkLst>
            <pc:docMk/>
            <pc:sldMk cId="678632268" sldId="256"/>
            <ac:picMk id="1026" creationId="{7B8A69D4-C092-5540-BD79-C9F2EAADD0B2}"/>
          </ac:picMkLst>
        </pc:picChg>
        <pc:picChg chg="add del mod">
          <ac:chgData name="Ilya Tsakunov" userId="9142600e-60e3-4b17-9232-4a91a0c3b22a" providerId="ADAL" clId="{6BE23EB7-8294-AD46-9A75-0C3EB9E702A8}" dt="2022-01-18T14:38:15.729" v="722" actId="478"/>
          <ac:picMkLst>
            <pc:docMk/>
            <pc:sldMk cId="678632268" sldId="256"/>
            <ac:picMk id="3074" creationId="{DC4A3B82-916D-964E-8952-EDD4A497D72C}"/>
          </ac:picMkLst>
        </pc:picChg>
        <pc:cxnChg chg="mod">
          <ac:chgData name="Ilya Tsakunov" userId="9142600e-60e3-4b17-9232-4a91a0c3b22a" providerId="ADAL" clId="{6BE23EB7-8294-AD46-9A75-0C3EB9E702A8}" dt="2022-01-20T19:51:14.902" v="2207" actId="1036"/>
          <ac:cxnSpMkLst>
            <pc:docMk/>
            <pc:sldMk cId="678632268" sldId="256"/>
            <ac:cxnSpMk id="5" creationId="{CF2FA921-6528-ED48-8FA9-D11AC4F62D74}"/>
          </ac:cxnSpMkLst>
        </pc:cxnChg>
      </pc:sldChg>
      <pc:sldChg chg="addSp delSp modSp mod">
        <pc:chgData name="Ilya Tsakunov" userId="9142600e-60e3-4b17-9232-4a91a0c3b22a" providerId="ADAL" clId="{6BE23EB7-8294-AD46-9A75-0C3EB9E702A8}" dt="2022-01-21T08:55:21.117" v="3569" actId="1076"/>
        <pc:sldMkLst>
          <pc:docMk/>
          <pc:sldMk cId="36786654" sldId="257"/>
        </pc:sldMkLst>
        <pc:spChg chg="mod">
          <ac:chgData name="Ilya Tsakunov" userId="9142600e-60e3-4b17-9232-4a91a0c3b22a" providerId="ADAL" clId="{6BE23EB7-8294-AD46-9A75-0C3EB9E702A8}" dt="2022-01-21T07:48:44.334" v="3482" actId="1076"/>
          <ac:spMkLst>
            <pc:docMk/>
            <pc:sldMk cId="36786654" sldId="257"/>
            <ac:spMk id="2" creationId="{A02AEB53-A380-B247-82D3-E5B4F6991415}"/>
          </ac:spMkLst>
        </pc:spChg>
        <pc:spChg chg="del">
          <ac:chgData name="Ilya Tsakunov" userId="9142600e-60e3-4b17-9232-4a91a0c3b22a" providerId="ADAL" clId="{6BE23EB7-8294-AD46-9A75-0C3EB9E702A8}" dt="2022-01-20T20:19:57.191" v="2678" actId="478"/>
          <ac:spMkLst>
            <pc:docMk/>
            <pc:sldMk cId="36786654" sldId="257"/>
            <ac:spMk id="4" creationId="{A947291C-A428-EC4F-ABC4-C97C1BD5F6EF}"/>
          </ac:spMkLst>
        </pc:spChg>
        <pc:spChg chg="del">
          <ac:chgData name="Ilya Tsakunov" userId="9142600e-60e3-4b17-9232-4a91a0c3b22a" providerId="ADAL" clId="{6BE23EB7-8294-AD46-9A75-0C3EB9E702A8}" dt="2022-01-20T20:19:57.191" v="2678" actId="478"/>
          <ac:spMkLst>
            <pc:docMk/>
            <pc:sldMk cId="36786654" sldId="257"/>
            <ac:spMk id="7" creationId="{BB7AA6E9-2C87-D34D-B8CE-89E70948FE7A}"/>
          </ac:spMkLst>
        </pc:spChg>
        <pc:spChg chg="del mod">
          <ac:chgData name="Ilya Tsakunov" userId="9142600e-60e3-4b17-9232-4a91a0c3b22a" providerId="ADAL" clId="{6BE23EB7-8294-AD46-9A75-0C3EB9E702A8}" dt="2022-01-20T20:19:57.191" v="2678" actId="478"/>
          <ac:spMkLst>
            <pc:docMk/>
            <pc:sldMk cId="36786654" sldId="257"/>
            <ac:spMk id="8" creationId="{3CDDF8FE-8C4E-0E46-8EE0-E68A20B05696}"/>
          </ac:spMkLst>
        </pc:spChg>
        <pc:spChg chg="del">
          <ac:chgData name="Ilya Tsakunov" userId="9142600e-60e3-4b17-9232-4a91a0c3b22a" providerId="ADAL" clId="{6BE23EB7-8294-AD46-9A75-0C3EB9E702A8}" dt="2022-01-20T20:19:57.191" v="2678" actId="478"/>
          <ac:spMkLst>
            <pc:docMk/>
            <pc:sldMk cId="36786654" sldId="257"/>
            <ac:spMk id="9" creationId="{DB903482-0D00-314C-906F-E6FCD228778B}"/>
          </ac:spMkLst>
        </pc:spChg>
        <pc:spChg chg="del">
          <ac:chgData name="Ilya Tsakunov" userId="9142600e-60e3-4b17-9232-4a91a0c3b22a" providerId="ADAL" clId="{6BE23EB7-8294-AD46-9A75-0C3EB9E702A8}" dt="2022-01-20T20:19:57.191" v="2678" actId="478"/>
          <ac:spMkLst>
            <pc:docMk/>
            <pc:sldMk cId="36786654" sldId="257"/>
            <ac:spMk id="10" creationId="{8BB75C0E-C5F4-7840-97AB-E4101003CE90}"/>
          </ac:spMkLst>
        </pc:spChg>
        <pc:spChg chg="del">
          <ac:chgData name="Ilya Tsakunov" userId="9142600e-60e3-4b17-9232-4a91a0c3b22a" providerId="ADAL" clId="{6BE23EB7-8294-AD46-9A75-0C3EB9E702A8}" dt="2022-01-20T20:19:57.191" v="2678" actId="478"/>
          <ac:spMkLst>
            <pc:docMk/>
            <pc:sldMk cId="36786654" sldId="257"/>
            <ac:spMk id="11" creationId="{D61EDB0C-3483-5F42-AECB-0AC50A6F4728}"/>
          </ac:spMkLst>
        </pc:spChg>
        <pc:spChg chg="del">
          <ac:chgData name="Ilya Tsakunov" userId="9142600e-60e3-4b17-9232-4a91a0c3b22a" providerId="ADAL" clId="{6BE23EB7-8294-AD46-9A75-0C3EB9E702A8}" dt="2022-01-20T20:19:57.191" v="2678" actId="478"/>
          <ac:spMkLst>
            <pc:docMk/>
            <pc:sldMk cId="36786654" sldId="257"/>
            <ac:spMk id="12" creationId="{28029A58-7A18-7945-A07F-1774A9585A04}"/>
          </ac:spMkLst>
        </pc:spChg>
        <pc:spChg chg="del">
          <ac:chgData name="Ilya Tsakunov" userId="9142600e-60e3-4b17-9232-4a91a0c3b22a" providerId="ADAL" clId="{6BE23EB7-8294-AD46-9A75-0C3EB9E702A8}" dt="2022-01-20T20:19:57.191" v="2678" actId="478"/>
          <ac:spMkLst>
            <pc:docMk/>
            <pc:sldMk cId="36786654" sldId="257"/>
            <ac:spMk id="13" creationId="{E85C2738-8674-0041-ACC0-C9F18253CFE0}"/>
          </ac:spMkLst>
        </pc:spChg>
        <pc:spChg chg="del">
          <ac:chgData name="Ilya Tsakunov" userId="9142600e-60e3-4b17-9232-4a91a0c3b22a" providerId="ADAL" clId="{6BE23EB7-8294-AD46-9A75-0C3EB9E702A8}" dt="2022-01-20T20:19:57.191" v="2678" actId="478"/>
          <ac:spMkLst>
            <pc:docMk/>
            <pc:sldMk cId="36786654" sldId="257"/>
            <ac:spMk id="14" creationId="{654DF219-F12A-D24A-9937-D4C610EE2A1B}"/>
          </ac:spMkLst>
        </pc:spChg>
        <pc:spChg chg="del">
          <ac:chgData name="Ilya Tsakunov" userId="9142600e-60e3-4b17-9232-4a91a0c3b22a" providerId="ADAL" clId="{6BE23EB7-8294-AD46-9A75-0C3EB9E702A8}" dt="2022-01-20T20:19:57.191" v="2678" actId="478"/>
          <ac:spMkLst>
            <pc:docMk/>
            <pc:sldMk cId="36786654" sldId="257"/>
            <ac:spMk id="15" creationId="{52A65EAD-91E0-9946-9597-7125183590DD}"/>
          </ac:spMkLst>
        </pc:spChg>
        <pc:spChg chg="del">
          <ac:chgData name="Ilya Tsakunov" userId="9142600e-60e3-4b17-9232-4a91a0c3b22a" providerId="ADAL" clId="{6BE23EB7-8294-AD46-9A75-0C3EB9E702A8}" dt="2022-01-20T20:19:57.191" v="2678" actId="478"/>
          <ac:spMkLst>
            <pc:docMk/>
            <pc:sldMk cId="36786654" sldId="257"/>
            <ac:spMk id="16" creationId="{DFA48C9C-D6A8-A143-BE1B-4497A5ECF544}"/>
          </ac:spMkLst>
        </pc:spChg>
        <pc:spChg chg="del">
          <ac:chgData name="Ilya Tsakunov" userId="9142600e-60e3-4b17-9232-4a91a0c3b22a" providerId="ADAL" clId="{6BE23EB7-8294-AD46-9A75-0C3EB9E702A8}" dt="2022-01-20T20:19:57.191" v="2678" actId="478"/>
          <ac:spMkLst>
            <pc:docMk/>
            <pc:sldMk cId="36786654" sldId="257"/>
            <ac:spMk id="17" creationId="{A3AE934B-57D4-E24B-AAB1-5A413ED9779F}"/>
          </ac:spMkLst>
        </pc:spChg>
        <pc:spChg chg="del">
          <ac:chgData name="Ilya Tsakunov" userId="9142600e-60e3-4b17-9232-4a91a0c3b22a" providerId="ADAL" clId="{6BE23EB7-8294-AD46-9A75-0C3EB9E702A8}" dt="2022-01-20T20:19:57.191" v="2678" actId="478"/>
          <ac:spMkLst>
            <pc:docMk/>
            <pc:sldMk cId="36786654" sldId="257"/>
            <ac:spMk id="18" creationId="{9AB82230-E3E6-944C-97A3-F39FA490532D}"/>
          </ac:spMkLst>
        </pc:spChg>
        <pc:spChg chg="del">
          <ac:chgData name="Ilya Tsakunov" userId="9142600e-60e3-4b17-9232-4a91a0c3b22a" providerId="ADAL" clId="{6BE23EB7-8294-AD46-9A75-0C3EB9E702A8}" dt="2022-01-20T20:19:57.191" v="2678" actId="478"/>
          <ac:spMkLst>
            <pc:docMk/>
            <pc:sldMk cId="36786654" sldId="257"/>
            <ac:spMk id="19" creationId="{6DDDF01F-C5F9-524F-B672-A764DF011B05}"/>
          </ac:spMkLst>
        </pc:spChg>
        <pc:spChg chg="del">
          <ac:chgData name="Ilya Tsakunov" userId="9142600e-60e3-4b17-9232-4a91a0c3b22a" providerId="ADAL" clId="{6BE23EB7-8294-AD46-9A75-0C3EB9E702A8}" dt="2022-01-20T20:19:57.191" v="2678" actId="478"/>
          <ac:spMkLst>
            <pc:docMk/>
            <pc:sldMk cId="36786654" sldId="257"/>
            <ac:spMk id="20" creationId="{C5E0B73A-A9F7-C447-89E1-CF10967807D8}"/>
          </ac:spMkLst>
        </pc:spChg>
        <pc:spChg chg="del">
          <ac:chgData name="Ilya Tsakunov" userId="9142600e-60e3-4b17-9232-4a91a0c3b22a" providerId="ADAL" clId="{6BE23EB7-8294-AD46-9A75-0C3EB9E702A8}" dt="2022-01-20T20:19:57.191" v="2678" actId="478"/>
          <ac:spMkLst>
            <pc:docMk/>
            <pc:sldMk cId="36786654" sldId="257"/>
            <ac:spMk id="21" creationId="{47362484-94EE-0C4F-AB1A-56F6609E0499}"/>
          </ac:spMkLst>
        </pc:spChg>
        <pc:spChg chg="del mod">
          <ac:chgData name="Ilya Tsakunov" userId="9142600e-60e3-4b17-9232-4a91a0c3b22a" providerId="ADAL" clId="{6BE23EB7-8294-AD46-9A75-0C3EB9E702A8}" dt="2022-01-20T19:57:32.009" v="2256" actId="478"/>
          <ac:spMkLst>
            <pc:docMk/>
            <pc:sldMk cId="36786654" sldId="257"/>
            <ac:spMk id="22" creationId="{59EA64FF-36BF-4068-B3A3-F336DF8003C2}"/>
          </ac:spMkLst>
        </pc:spChg>
        <pc:spChg chg="add mod">
          <ac:chgData name="Ilya Tsakunov" userId="9142600e-60e3-4b17-9232-4a91a0c3b22a" providerId="ADAL" clId="{6BE23EB7-8294-AD46-9A75-0C3EB9E702A8}" dt="2022-01-20T19:57:33.474" v="2257"/>
          <ac:spMkLst>
            <pc:docMk/>
            <pc:sldMk cId="36786654" sldId="257"/>
            <ac:spMk id="28" creationId="{08E10F6E-9F91-8E40-8DC0-3E2A2C043A6F}"/>
          </ac:spMkLst>
        </pc:spChg>
        <pc:spChg chg="add mod">
          <ac:chgData name="Ilya Tsakunov" userId="9142600e-60e3-4b17-9232-4a91a0c3b22a" providerId="ADAL" clId="{6BE23EB7-8294-AD46-9A75-0C3EB9E702A8}" dt="2022-01-21T08:55:21.117" v="3569" actId="1076"/>
          <ac:spMkLst>
            <pc:docMk/>
            <pc:sldMk cId="36786654" sldId="257"/>
            <ac:spMk id="29" creationId="{F7C71094-EDEA-1B4D-B059-3C6C2DC7203E}"/>
          </ac:spMkLst>
        </pc:spChg>
        <pc:spChg chg="add mod">
          <ac:chgData name="Ilya Tsakunov" userId="9142600e-60e3-4b17-9232-4a91a0c3b22a" providerId="ADAL" clId="{6BE23EB7-8294-AD46-9A75-0C3EB9E702A8}" dt="2022-01-20T20:19:59.863" v="2686" actId="20577"/>
          <ac:spMkLst>
            <pc:docMk/>
            <pc:sldMk cId="36786654" sldId="257"/>
            <ac:spMk id="31" creationId="{1B91BE72-73EE-8D4D-B709-F0879140A48D}"/>
          </ac:spMkLst>
        </pc:spChg>
        <pc:spChg chg="add mod">
          <ac:chgData name="Ilya Tsakunov" userId="9142600e-60e3-4b17-9232-4a91a0c3b22a" providerId="ADAL" clId="{6BE23EB7-8294-AD46-9A75-0C3EB9E702A8}" dt="2022-01-20T20:20:09.245" v="2688" actId="208"/>
          <ac:spMkLst>
            <pc:docMk/>
            <pc:sldMk cId="36786654" sldId="257"/>
            <ac:spMk id="32" creationId="{565F60D1-29F6-3742-9AFC-6E6B90B1AEFA}"/>
          </ac:spMkLst>
        </pc:spChg>
        <pc:spChg chg="add mod">
          <ac:chgData name="Ilya Tsakunov" userId="9142600e-60e3-4b17-9232-4a91a0c3b22a" providerId="ADAL" clId="{6BE23EB7-8294-AD46-9A75-0C3EB9E702A8}" dt="2022-01-20T20:19:57.627" v="2679"/>
          <ac:spMkLst>
            <pc:docMk/>
            <pc:sldMk cId="36786654" sldId="257"/>
            <ac:spMk id="33" creationId="{C53B5DA5-E1B8-A546-9D30-EAACB98DAC18}"/>
          </ac:spMkLst>
        </pc:spChg>
        <pc:spChg chg="add mod">
          <ac:chgData name="Ilya Tsakunov" userId="9142600e-60e3-4b17-9232-4a91a0c3b22a" providerId="ADAL" clId="{6BE23EB7-8294-AD46-9A75-0C3EB9E702A8}" dt="2022-01-20T20:19:57.627" v="2679"/>
          <ac:spMkLst>
            <pc:docMk/>
            <pc:sldMk cId="36786654" sldId="257"/>
            <ac:spMk id="34" creationId="{031FDECD-AA84-4E48-B4B1-F26B97B7EDD1}"/>
          </ac:spMkLst>
        </pc:spChg>
        <pc:spChg chg="add mod">
          <ac:chgData name="Ilya Tsakunov" userId="9142600e-60e3-4b17-9232-4a91a0c3b22a" providerId="ADAL" clId="{6BE23EB7-8294-AD46-9A75-0C3EB9E702A8}" dt="2022-01-20T20:19:57.627" v="2679"/>
          <ac:spMkLst>
            <pc:docMk/>
            <pc:sldMk cId="36786654" sldId="257"/>
            <ac:spMk id="35" creationId="{76673C27-8842-7D41-91BC-C5BBB61CDD3E}"/>
          </ac:spMkLst>
        </pc:spChg>
        <pc:spChg chg="add mod">
          <ac:chgData name="Ilya Tsakunov" userId="9142600e-60e3-4b17-9232-4a91a0c3b22a" providerId="ADAL" clId="{6BE23EB7-8294-AD46-9A75-0C3EB9E702A8}" dt="2022-01-20T20:19:57.627" v="2679"/>
          <ac:spMkLst>
            <pc:docMk/>
            <pc:sldMk cId="36786654" sldId="257"/>
            <ac:spMk id="36" creationId="{02911AF5-EED6-9D49-B2D8-AB40EB4BB462}"/>
          </ac:spMkLst>
        </pc:spChg>
        <pc:spChg chg="add mod">
          <ac:chgData name="Ilya Tsakunov" userId="9142600e-60e3-4b17-9232-4a91a0c3b22a" providerId="ADAL" clId="{6BE23EB7-8294-AD46-9A75-0C3EB9E702A8}" dt="2022-01-20T20:19:57.627" v="2679"/>
          <ac:spMkLst>
            <pc:docMk/>
            <pc:sldMk cId="36786654" sldId="257"/>
            <ac:spMk id="37" creationId="{6BE9BE9D-ECC2-804C-A7AC-A5CC900C841F}"/>
          </ac:spMkLst>
        </pc:spChg>
        <pc:spChg chg="add mod">
          <ac:chgData name="Ilya Tsakunov" userId="9142600e-60e3-4b17-9232-4a91a0c3b22a" providerId="ADAL" clId="{6BE23EB7-8294-AD46-9A75-0C3EB9E702A8}" dt="2022-01-20T20:19:57.627" v="2679"/>
          <ac:spMkLst>
            <pc:docMk/>
            <pc:sldMk cId="36786654" sldId="257"/>
            <ac:spMk id="38" creationId="{7C8935A4-207E-A246-A326-D8622073563C}"/>
          </ac:spMkLst>
        </pc:spChg>
        <pc:spChg chg="add mod">
          <ac:chgData name="Ilya Tsakunov" userId="9142600e-60e3-4b17-9232-4a91a0c3b22a" providerId="ADAL" clId="{6BE23EB7-8294-AD46-9A75-0C3EB9E702A8}" dt="2022-01-20T20:19:57.627" v="2679"/>
          <ac:spMkLst>
            <pc:docMk/>
            <pc:sldMk cId="36786654" sldId="257"/>
            <ac:spMk id="39" creationId="{A7887DE1-D1B8-BD44-B22C-CDF4B681E726}"/>
          </ac:spMkLst>
        </pc:spChg>
        <pc:spChg chg="add mod">
          <ac:chgData name="Ilya Tsakunov" userId="9142600e-60e3-4b17-9232-4a91a0c3b22a" providerId="ADAL" clId="{6BE23EB7-8294-AD46-9A75-0C3EB9E702A8}" dt="2022-01-20T20:19:57.627" v="2679"/>
          <ac:spMkLst>
            <pc:docMk/>
            <pc:sldMk cId="36786654" sldId="257"/>
            <ac:spMk id="40" creationId="{5193B6ED-2AF3-AD47-8FE8-59CBCE3D6963}"/>
          </ac:spMkLst>
        </pc:spChg>
        <pc:spChg chg="add mod">
          <ac:chgData name="Ilya Tsakunov" userId="9142600e-60e3-4b17-9232-4a91a0c3b22a" providerId="ADAL" clId="{6BE23EB7-8294-AD46-9A75-0C3EB9E702A8}" dt="2022-01-20T20:19:57.627" v="2679"/>
          <ac:spMkLst>
            <pc:docMk/>
            <pc:sldMk cId="36786654" sldId="257"/>
            <ac:spMk id="41" creationId="{0A8C1D44-AE19-A94B-A200-377CB7B739DD}"/>
          </ac:spMkLst>
        </pc:spChg>
        <pc:spChg chg="add mod">
          <ac:chgData name="Ilya Tsakunov" userId="9142600e-60e3-4b17-9232-4a91a0c3b22a" providerId="ADAL" clId="{6BE23EB7-8294-AD46-9A75-0C3EB9E702A8}" dt="2022-01-20T20:19:57.627" v="2679"/>
          <ac:spMkLst>
            <pc:docMk/>
            <pc:sldMk cId="36786654" sldId="257"/>
            <ac:spMk id="42" creationId="{7B7D4275-A93B-F940-A4F2-2FE89CEB92AC}"/>
          </ac:spMkLst>
        </pc:spChg>
        <pc:spChg chg="add mod">
          <ac:chgData name="Ilya Tsakunov" userId="9142600e-60e3-4b17-9232-4a91a0c3b22a" providerId="ADAL" clId="{6BE23EB7-8294-AD46-9A75-0C3EB9E702A8}" dt="2022-01-20T20:19:57.627" v="2679"/>
          <ac:spMkLst>
            <pc:docMk/>
            <pc:sldMk cId="36786654" sldId="257"/>
            <ac:spMk id="43" creationId="{42DD29AA-9C9E-104A-A49C-32E5B188646F}"/>
          </ac:spMkLst>
        </pc:spChg>
        <pc:spChg chg="add mod">
          <ac:chgData name="Ilya Tsakunov" userId="9142600e-60e3-4b17-9232-4a91a0c3b22a" providerId="ADAL" clId="{6BE23EB7-8294-AD46-9A75-0C3EB9E702A8}" dt="2022-01-20T20:19:57.627" v="2679"/>
          <ac:spMkLst>
            <pc:docMk/>
            <pc:sldMk cId="36786654" sldId="257"/>
            <ac:spMk id="44" creationId="{15052888-B2AA-2D4F-9AD1-F3DCB1FBBED1}"/>
          </ac:spMkLst>
        </pc:spChg>
        <pc:spChg chg="add mod">
          <ac:chgData name="Ilya Tsakunov" userId="9142600e-60e3-4b17-9232-4a91a0c3b22a" providerId="ADAL" clId="{6BE23EB7-8294-AD46-9A75-0C3EB9E702A8}" dt="2022-01-20T20:19:57.627" v="2679"/>
          <ac:spMkLst>
            <pc:docMk/>
            <pc:sldMk cId="36786654" sldId="257"/>
            <ac:spMk id="45" creationId="{113F6C9F-75F6-6D41-943F-37596735E66B}"/>
          </ac:spMkLst>
        </pc:spChg>
        <pc:spChg chg="add mod">
          <ac:chgData name="Ilya Tsakunov" userId="9142600e-60e3-4b17-9232-4a91a0c3b22a" providerId="ADAL" clId="{6BE23EB7-8294-AD46-9A75-0C3EB9E702A8}" dt="2022-01-20T20:19:57.627" v="2679"/>
          <ac:spMkLst>
            <pc:docMk/>
            <pc:sldMk cId="36786654" sldId="257"/>
            <ac:spMk id="46" creationId="{0420D4C4-FAFF-0244-987D-74935638A19E}"/>
          </ac:spMkLst>
        </pc:spChg>
        <pc:spChg chg="add mod">
          <ac:chgData name="Ilya Tsakunov" userId="9142600e-60e3-4b17-9232-4a91a0c3b22a" providerId="ADAL" clId="{6BE23EB7-8294-AD46-9A75-0C3EB9E702A8}" dt="2022-01-20T20:19:57.627" v="2679"/>
          <ac:spMkLst>
            <pc:docMk/>
            <pc:sldMk cId="36786654" sldId="257"/>
            <ac:spMk id="47" creationId="{98DD4173-E335-AA44-A13F-5F80B628A69B}"/>
          </ac:spMkLst>
        </pc:spChg>
        <pc:spChg chg="add mod">
          <ac:chgData name="Ilya Tsakunov" userId="9142600e-60e3-4b17-9232-4a91a0c3b22a" providerId="ADAL" clId="{6BE23EB7-8294-AD46-9A75-0C3EB9E702A8}" dt="2022-01-20T20:19:57.627" v="2679"/>
          <ac:spMkLst>
            <pc:docMk/>
            <pc:sldMk cId="36786654" sldId="257"/>
            <ac:spMk id="48" creationId="{6DB5AAC0-EE75-614A-B8C2-800980D3C148}"/>
          </ac:spMkLst>
        </pc:spChg>
        <pc:spChg chg="add mod">
          <ac:chgData name="Ilya Tsakunov" userId="9142600e-60e3-4b17-9232-4a91a0c3b22a" providerId="ADAL" clId="{6BE23EB7-8294-AD46-9A75-0C3EB9E702A8}" dt="2022-01-20T20:19:57.627" v="2679"/>
          <ac:spMkLst>
            <pc:docMk/>
            <pc:sldMk cId="36786654" sldId="257"/>
            <ac:spMk id="49" creationId="{0327368B-E749-224D-AFB7-0A3094536F24}"/>
          </ac:spMkLst>
        </pc:spChg>
        <pc:spChg chg="add mod">
          <ac:chgData name="Ilya Tsakunov" userId="9142600e-60e3-4b17-9232-4a91a0c3b22a" providerId="ADAL" clId="{6BE23EB7-8294-AD46-9A75-0C3EB9E702A8}" dt="2022-01-21T08:55:02.340" v="3566" actId="1038"/>
          <ac:spMkLst>
            <pc:docMk/>
            <pc:sldMk cId="36786654" sldId="257"/>
            <ac:spMk id="50" creationId="{BFDE3C32-4CCA-0E48-9549-265465F7680D}"/>
          </ac:spMkLst>
        </pc:spChg>
        <pc:picChg chg="del">
          <ac:chgData name="Ilya Tsakunov" userId="9142600e-60e3-4b17-9232-4a91a0c3b22a" providerId="ADAL" clId="{6BE23EB7-8294-AD46-9A75-0C3EB9E702A8}" dt="2022-01-20T19:12:36.178" v="1159" actId="478"/>
          <ac:picMkLst>
            <pc:docMk/>
            <pc:sldMk cId="36786654" sldId="257"/>
            <ac:picMk id="3" creationId="{98850A08-C867-4A81-A822-92BFCE597B62}"/>
          </ac:picMkLst>
        </pc:picChg>
        <pc:picChg chg="mod modCrop">
          <ac:chgData name="Ilya Tsakunov" userId="9142600e-60e3-4b17-9232-4a91a0c3b22a" providerId="ADAL" clId="{6BE23EB7-8294-AD46-9A75-0C3EB9E702A8}" dt="2022-01-18T12:49:44.445" v="12" actId="14100"/>
          <ac:picMkLst>
            <pc:docMk/>
            <pc:sldMk cId="36786654" sldId="257"/>
            <ac:picMk id="3" creationId="{CF596561-F16A-433A-831F-B188B9E25DBB}"/>
          </ac:picMkLst>
        </pc:picChg>
        <pc:picChg chg="del">
          <ac:chgData name="Ilya Tsakunov" userId="9142600e-60e3-4b17-9232-4a91a0c3b22a" providerId="ADAL" clId="{6BE23EB7-8294-AD46-9A75-0C3EB9E702A8}" dt="2022-01-20T19:12:34.369" v="1158" actId="478"/>
          <ac:picMkLst>
            <pc:docMk/>
            <pc:sldMk cId="36786654" sldId="257"/>
            <ac:picMk id="24" creationId="{2DA2382E-489A-4281-AF84-9724618CD18F}"/>
          </ac:picMkLst>
        </pc:picChg>
        <pc:picChg chg="add del mod">
          <ac:chgData name="Ilya Tsakunov" userId="9142600e-60e3-4b17-9232-4a91a0c3b22a" providerId="ADAL" clId="{6BE23EB7-8294-AD46-9A75-0C3EB9E702A8}" dt="2022-01-20T19:13:48.020" v="1180" actId="478"/>
          <ac:picMkLst>
            <pc:docMk/>
            <pc:sldMk cId="36786654" sldId="257"/>
            <ac:picMk id="25" creationId="{ABBBEB08-F135-C841-9E91-9F89C55B0DBE}"/>
          </ac:picMkLst>
        </pc:picChg>
        <pc:picChg chg="add del mod">
          <ac:chgData name="Ilya Tsakunov" userId="9142600e-60e3-4b17-9232-4a91a0c3b22a" providerId="ADAL" clId="{6BE23EB7-8294-AD46-9A75-0C3EB9E702A8}" dt="2022-01-20T19:13:46.932" v="1179" actId="478"/>
          <ac:picMkLst>
            <pc:docMk/>
            <pc:sldMk cId="36786654" sldId="257"/>
            <ac:picMk id="26" creationId="{BC9914E9-0A3E-9C49-9675-787D2AE13E69}"/>
          </ac:picMkLst>
        </pc:picChg>
        <pc:picChg chg="add mod">
          <ac:chgData name="Ilya Tsakunov" userId="9142600e-60e3-4b17-9232-4a91a0c3b22a" providerId="ADAL" clId="{6BE23EB7-8294-AD46-9A75-0C3EB9E702A8}" dt="2022-01-21T08:15:27.497" v="3516" actId="1076"/>
          <ac:picMkLst>
            <pc:docMk/>
            <pc:sldMk cId="36786654" sldId="257"/>
            <ac:picMk id="27" creationId="{80031CB4-37E4-5D4C-83A0-842899B92948}"/>
          </ac:picMkLst>
        </pc:picChg>
        <pc:cxnChg chg="del">
          <ac:chgData name="Ilya Tsakunov" userId="9142600e-60e3-4b17-9232-4a91a0c3b22a" providerId="ADAL" clId="{6BE23EB7-8294-AD46-9A75-0C3EB9E702A8}" dt="2022-01-20T20:19:57.191" v="2678" actId="478"/>
          <ac:cxnSpMkLst>
            <pc:docMk/>
            <pc:sldMk cId="36786654" sldId="257"/>
            <ac:cxnSpMk id="6" creationId="{6ECA684B-79ED-E44D-97FD-7323B8BE129C}"/>
          </ac:cxnSpMkLst>
        </pc:cxnChg>
        <pc:cxnChg chg="add del mod">
          <ac:chgData name="Ilya Tsakunov" userId="9142600e-60e3-4b17-9232-4a91a0c3b22a" providerId="ADAL" clId="{6BE23EB7-8294-AD46-9A75-0C3EB9E702A8}" dt="2022-01-21T08:55:02.340" v="3566" actId="1038"/>
          <ac:cxnSpMkLst>
            <pc:docMk/>
            <pc:sldMk cId="36786654" sldId="257"/>
            <ac:cxnSpMk id="30" creationId="{2107031C-9C52-D34A-9993-D3E13F79B310}"/>
          </ac:cxnSpMkLst>
        </pc:cxnChg>
      </pc:sldChg>
      <pc:sldChg chg="addSp delSp modSp mod">
        <pc:chgData name="Ilya Tsakunov" userId="9142600e-60e3-4b17-9232-4a91a0c3b22a" providerId="ADAL" clId="{6BE23EB7-8294-AD46-9A75-0C3EB9E702A8}" dt="2022-01-21T08:55:51.130" v="3577"/>
        <pc:sldMkLst>
          <pc:docMk/>
          <pc:sldMk cId="3706192724" sldId="258"/>
        </pc:sldMkLst>
        <pc:spChg chg="mod">
          <ac:chgData name="Ilya Tsakunov" userId="9142600e-60e3-4b17-9232-4a91a0c3b22a" providerId="ADAL" clId="{6BE23EB7-8294-AD46-9A75-0C3EB9E702A8}" dt="2022-01-20T20:56:22.377" v="3237" actId="1037"/>
          <ac:spMkLst>
            <pc:docMk/>
            <pc:sldMk cId="3706192724" sldId="258"/>
            <ac:spMk id="2" creationId="{3290C09B-ABEB-4744-A568-91F7739E2B05}"/>
          </ac:spMkLst>
        </pc:spChg>
        <pc:spChg chg="mod">
          <ac:chgData name="Ilya Tsakunov" userId="9142600e-60e3-4b17-9232-4a91a0c3b22a" providerId="ADAL" clId="{6BE23EB7-8294-AD46-9A75-0C3EB9E702A8}" dt="2022-01-20T20:56:22.377" v="3237" actId="1037"/>
          <ac:spMkLst>
            <pc:docMk/>
            <pc:sldMk cId="3706192724" sldId="258"/>
            <ac:spMk id="3" creationId="{E34DF4AF-862B-4C44-9EFE-0FF6DDE2DDAE}"/>
          </ac:spMkLst>
        </pc:spChg>
        <pc:spChg chg="del">
          <ac:chgData name="Ilya Tsakunov" userId="9142600e-60e3-4b17-9232-4a91a0c3b22a" providerId="ADAL" clId="{6BE23EB7-8294-AD46-9A75-0C3EB9E702A8}" dt="2022-01-20T20:19:39.604" v="2644" actId="478"/>
          <ac:spMkLst>
            <pc:docMk/>
            <pc:sldMk cId="3706192724" sldId="258"/>
            <ac:spMk id="4" creationId="{A947291C-A428-EC4F-ABC4-C97C1BD5F6EF}"/>
          </ac:spMkLst>
        </pc:spChg>
        <pc:spChg chg="del mod">
          <ac:chgData name="Ilya Tsakunov" userId="9142600e-60e3-4b17-9232-4a91a0c3b22a" providerId="ADAL" clId="{6BE23EB7-8294-AD46-9A75-0C3EB9E702A8}" dt="2022-01-20T20:19:39.604" v="2644" actId="478"/>
          <ac:spMkLst>
            <pc:docMk/>
            <pc:sldMk cId="3706192724" sldId="258"/>
            <ac:spMk id="7" creationId="{BB7AA6E9-2C87-D34D-B8CE-89E70948FE7A}"/>
          </ac:spMkLst>
        </pc:spChg>
        <pc:spChg chg="del">
          <ac:chgData name="Ilya Tsakunov" userId="9142600e-60e3-4b17-9232-4a91a0c3b22a" providerId="ADAL" clId="{6BE23EB7-8294-AD46-9A75-0C3EB9E702A8}" dt="2022-01-20T20:19:39.604" v="2644" actId="478"/>
          <ac:spMkLst>
            <pc:docMk/>
            <pc:sldMk cId="3706192724" sldId="258"/>
            <ac:spMk id="8" creationId="{3CDDF8FE-8C4E-0E46-8EE0-E68A20B05696}"/>
          </ac:spMkLst>
        </pc:spChg>
        <pc:spChg chg="del">
          <ac:chgData name="Ilya Tsakunov" userId="9142600e-60e3-4b17-9232-4a91a0c3b22a" providerId="ADAL" clId="{6BE23EB7-8294-AD46-9A75-0C3EB9E702A8}" dt="2022-01-20T20:19:39.604" v="2644" actId="478"/>
          <ac:spMkLst>
            <pc:docMk/>
            <pc:sldMk cId="3706192724" sldId="258"/>
            <ac:spMk id="9" creationId="{DB903482-0D00-314C-906F-E6FCD228778B}"/>
          </ac:spMkLst>
        </pc:spChg>
        <pc:spChg chg="del">
          <ac:chgData name="Ilya Tsakunov" userId="9142600e-60e3-4b17-9232-4a91a0c3b22a" providerId="ADAL" clId="{6BE23EB7-8294-AD46-9A75-0C3EB9E702A8}" dt="2022-01-20T20:19:39.604" v="2644" actId="478"/>
          <ac:spMkLst>
            <pc:docMk/>
            <pc:sldMk cId="3706192724" sldId="258"/>
            <ac:spMk id="10" creationId="{8BB75C0E-C5F4-7840-97AB-E4101003CE90}"/>
          </ac:spMkLst>
        </pc:spChg>
        <pc:spChg chg="del">
          <ac:chgData name="Ilya Tsakunov" userId="9142600e-60e3-4b17-9232-4a91a0c3b22a" providerId="ADAL" clId="{6BE23EB7-8294-AD46-9A75-0C3EB9E702A8}" dt="2022-01-20T20:19:39.604" v="2644" actId="478"/>
          <ac:spMkLst>
            <pc:docMk/>
            <pc:sldMk cId="3706192724" sldId="258"/>
            <ac:spMk id="11" creationId="{D61EDB0C-3483-5F42-AECB-0AC50A6F4728}"/>
          </ac:spMkLst>
        </pc:spChg>
        <pc:spChg chg="del">
          <ac:chgData name="Ilya Tsakunov" userId="9142600e-60e3-4b17-9232-4a91a0c3b22a" providerId="ADAL" clId="{6BE23EB7-8294-AD46-9A75-0C3EB9E702A8}" dt="2022-01-20T20:19:39.604" v="2644" actId="478"/>
          <ac:spMkLst>
            <pc:docMk/>
            <pc:sldMk cId="3706192724" sldId="258"/>
            <ac:spMk id="12" creationId="{28029A58-7A18-7945-A07F-1774A9585A04}"/>
          </ac:spMkLst>
        </pc:spChg>
        <pc:spChg chg="del">
          <ac:chgData name="Ilya Tsakunov" userId="9142600e-60e3-4b17-9232-4a91a0c3b22a" providerId="ADAL" clId="{6BE23EB7-8294-AD46-9A75-0C3EB9E702A8}" dt="2022-01-20T20:19:39.604" v="2644" actId="478"/>
          <ac:spMkLst>
            <pc:docMk/>
            <pc:sldMk cId="3706192724" sldId="258"/>
            <ac:spMk id="13" creationId="{E85C2738-8674-0041-ACC0-C9F18253CFE0}"/>
          </ac:spMkLst>
        </pc:spChg>
        <pc:spChg chg="del">
          <ac:chgData name="Ilya Tsakunov" userId="9142600e-60e3-4b17-9232-4a91a0c3b22a" providerId="ADAL" clId="{6BE23EB7-8294-AD46-9A75-0C3EB9E702A8}" dt="2022-01-20T20:19:39.604" v="2644" actId="478"/>
          <ac:spMkLst>
            <pc:docMk/>
            <pc:sldMk cId="3706192724" sldId="258"/>
            <ac:spMk id="14" creationId="{654DF219-F12A-D24A-9937-D4C610EE2A1B}"/>
          </ac:spMkLst>
        </pc:spChg>
        <pc:spChg chg="del">
          <ac:chgData name="Ilya Tsakunov" userId="9142600e-60e3-4b17-9232-4a91a0c3b22a" providerId="ADAL" clId="{6BE23EB7-8294-AD46-9A75-0C3EB9E702A8}" dt="2022-01-20T20:19:39.604" v="2644" actId="478"/>
          <ac:spMkLst>
            <pc:docMk/>
            <pc:sldMk cId="3706192724" sldId="258"/>
            <ac:spMk id="15" creationId="{52A65EAD-91E0-9946-9597-7125183590DD}"/>
          </ac:spMkLst>
        </pc:spChg>
        <pc:spChg chg="del">
          <ac:chgData name="Ilya Tsakunov" userId="9142600e-60e3-4b17-9232-4a91a0c3b22a" providerId="ADAL" clId="{6BE23EB7-8294-AD46-9A75-0C3EB9E702A8}" dt="2022-01-20T20:19:39.604" v="2644" actId="478"/>
          <ac:spMkLst>
            <pc:docMk/>
            <pc:sldMk cId="3706192724" sldId="258"/>
            <ac:spMk id="16" creationId="{DFA48C9C-D6A8-A143-BE1B-4497A5ECF544}"/>
          </ac:spMkLst>
        </pc:spChg>
        <pc:spChg chg="del">
          <ac:chgData name="Ilya Tsakunov" userId="9142600e-60e3-4b17-9232-4a91a0c3b22a" providerId="ADAL" clId="{6BE23EB7-8294-AD46-9A75-0C3EB9E702A8}" dt="2022-01-20T20:19:39.604" v="2644" actId="478"/>
          <ac:spMkLst>
            <pc:docMk/>
            <pc:sldMk cId="3706192724" sldId="258"/>
            <ac:spMk id="17" creationId="{A3AE934B-57D4-E24B-AAB1-5A413ED9779F}"/>
          </ac:spMkLst>
        </pc:spChg>
        <pc:spChg chg="del">
          <ac:chgData name="Ilya Tsakunov" userId="9142600e-60e3-4b17-9232-4a91a0c3b22a" providerId="ADAL" clId="{6BE23EB7-8294-AD46-9A75-0C3EB9E702A8}" dt="2022-01-20T20:19:39.604" v="2644" actId="478"/>
          <ac:spMkLst>
            <pc:docMk/>
            <pc:sldMk cId="3706192724" sldId="258"/>
            <ac:spMk id="18" creationId="{9AB82230-E3E6-944C-97A3-F39FA490532D}"/>
          </ac:spMkLst>
        </pc:spChg>
        <pc:spChg chg="del">
          <ac:chgData name="Ilya Tsakunov" userId="9142600e-60e3-4b17-9232-4a91a0c3b22a" providerId="ADAL" clId="{6BE23EB7-8294-AD46-9A75-0C3EB9E702A8}" dt="2022-01-20T20:19:39.604" v="2644" actId="478"/>
          <ac:spMkLst>
            <pc:docMk/>
            <pc:sldMk cId="3706192724" sldId="258"/>
            <ac:spMk id="19" creationId="{6DDDF01F-C5F9-524F-B672-A764DF011B05}"/>
          </ac:spMkLst>
        </pc:spChg>
        <pc:spChg chg="del">
          <ac:chgData name="Ilya Tsakunov" userId="9142600e-60e3-4b17-9232-4a91a0c3b22a" providerId="ADAL" clId="{6BE23EB7-8294-AD46-9A75-0C3EB9E702A8}" dt="2022-01-20T20:19:39.604" v="2644" actId="478"/>
          <ac:spMkLst>
            <pc:docMk/>
            <pc:sldMk cId="3706192724" sldId="258"/>
            <ac:spMk id="20" creationId="{C5E0B73A-A9F7-C447-89E1-CF10967807D8}"/>
          </ac:spMkLst>
        </pc:spChg>
        <pc:spChg chg="del">
          <ac:chgData name="Ilya Tsakunov" userId="9142600e-60e3-4b17-9232-4a91a0c3b22a" providerId="ADAL" clId="{6BE23EB7-8294-AD46-9A75-0C3EB9E702A8}" dt="2022-01-20T20:19:39.604" v="2644" actId="478"/>
          <ac:spMkLst>
            <pc:docMk/>
            <pc:sldMk cId="3706192724" sldId="258"/>
            <ac:spMk id="21" creationId="{47362484-94EE-0C4F-AB1A-56F6609E0499}"/>
          </ac:spMkLst>
        </pc:spChg>
        <pc:spChg chg="del mod">
          <ac:chgData name="Ilya Tsakunov" userId="9142600e-60e3-4b17-9232-4a91a0c3b22a" providerId="ADAL" clId="{6BE23EB7-8294-AD46-9A75-0C3EB9E702A8}" dt="2022-01-20T19:18:09.992" v="1341" actId="478"/>
          <ac:spMkLst>
            <pc:docMk/>
            <pc:sldMk cId="3706192724" sldId="258"/>
            <ac:spMk id="23" creationId="{BA4AF037-1EB5-4604-930A-07889CDA9212}"/>
          </ac:spMkLst>
        </pc:spChg>
        <pc:spChg chg="mod">
          <ac:chgData name="Ilya Tsakunov" userId="9142600e-60e3-4b17-9232-4a91a0c3b22a" providerId="ADAL" clId="{6BE23EB7-8294-AD46-9A75-0C3EB9E702A8}" dt="2022-01-20T20:56:22.377" v="3237" actId="1037"/>
          <ac:spMkLst>
            <pc:docMk/>
            <pc:sldMk cId="3706192724" sldId="258"/>
            <ac:spMk id="25" creationId="{7C2978A2-BC1E-D84C-9E01-D0DBC66646FB}"/>
          </ac:spMkLst>
        </pc:spChg>
        <pc:spChg chg="mod">
          <ac:chgData name="Ilya Tsakunov" userId="9142600e-60e3-4b17-9232-4a91a0c3b22a" providerId="ADAL" clId="{6BE23EB7-8294-AD46-9A75-0C3EB9E702A8}" dt="2022-01-20T20:56:22.377" v="3237" actId="1037"/>
          <ac:spMkLst>
            <pc:docMk/>
            <pc:sldMk cId="3706192724" sldId="258"/>
            <ac:spMk id="26" creationId="{3F64EC82-A6CF-914A-84DE-57549C534515}"/>
          </ac:spMkLst>
        </pc:spChg>
        <pc:spChg chg="del mod">
          <ac:chgData name="Ilya Tsakunov" userId="9142600e-60e3-4b17-9232-4a91a0c3b22a" providerId="ADAL" clId="{6BE23EB7-8294-AD46-9A75-0C3EB9E702A8}" dt="2022-01-20T20:51:44.944" v="3179"/>
          <ac:spMkLst>
            <pc:docMk/>
            <pc:sldMk cId="3706192724" sldId="258"/>
            <ac:spMk id="27" creationId="{1CFD3F51-6D9A-5640-B904-868318341A75}"/>
          </ac:spMkLst>
        </pc:spChg>
        <pc:spChg chg="mod">
          <ac:chgData name="Ilya Tsakunov" userId="9142600e-60e3-4b17-9232-4a91a0c3b22a" providerId="ADAL" clId="{6BE23EB7-8294-AD46-9A75-0C3EB9E702A8}" dt="2022-01-20T20:56:22.377" v="3237" actId="1037"/>
          <ac:spMkLst>
            <pc:docMk/>
            <pc:sldMk cId="3706192724" sldId="258"/>
            <ac:spMk id="28" creationId="{97BA58A2-D592-6849-94A5-25B12E40991B}"/>
          </ac:spMkLst>
        </pc:spChg>
        <pc:spChg chg="mod">
          <ac:chgData name="Ilya Tsakunov" userId="9142600e-60e3-4b17-9232-4a91a0c3b22a" providerId="ADAL" clId="{6BE23EB7-8294-AD46-9A75-0C3EB9E702A8}" dt="2022-01-20T20:56:22.377" v="3237" actId="1037"/>
          <ac:spMkLst>
            <pc:docMk/>
            <pc:sldMk cId="3706192724" sldId="258"/>
            <ac:spMk id="29" creationId="{539AAED5-79CD-CD48-879B-C28FE1ADB1FE}"/>
          </ac:spMkLst>
        </pc:spChg>
        <pc:spChg chg="mod">
          <ac:chgData name="Ilya Tsakunov" userId="9142600e-60e3-4b17-9232-4a91a0c3b22a" providerId="ADAL" clId="{6BE23EB7-8294-AD46-9A75-0C3EB9E702A8}" dt="2022-01-20T20:56:22.377" v="3237" actId="1037"/>
          <ac:spMkLst>
            <pc:docMk/>
            <pc:sldMk cId="3706192724" sldId="258"/>
            <ac:spMk id="35" creationId="{E3109C0B-C0FD-D346-B942-14E4CAD78301}"/>
          </ac:spMkLst>
        </pc:spChg>
        <pc:spChg chg="add del mod">
          <ac:chgData name="Ilya Tsakunov" userId="9142600e-60e3-4b17-9232-4a91a0c3b22a" providerId="ADAL" clId="{6BE23EB7-8294-AD46-9A75-0C3EB9E702A8}" dt="2022-01-20T19:56:49.553" v="2244" actId="478"/>
          <ac:spMkLst>
            <pc:docMk/>
            <pc:sldMk cId="3706192724" sldId="258"/>
            <ac:spMk id="39" creationId="{F3C85597-3D33-2A49-B072-008FC09C7763}"/>
          </ac:spMkLst>
        </pc:spChg>
        <pc:spChg chg="add mod">
          <ac:chgData name="Ilya Tsakunov" userId="9142600e-60e3-4b17-9232-4a91a0c3b22a" providerId="ADAL" clId="{6BE23EB7-8294-AD46-9A75-0C3EB9E702A8}" dt="2022-01-20T20:56:22.377" v="3237" actId="1037"/>
          <ac:spMkLst>
            <pc:docMk/>
            <pc:sldMk cId="3706192724" sldId="258"/>
            <ac:spMk id="40" creationId="{06DB78C2-749C-2D45-B105-E53B1E328A7E}"/>
          </ac:spMkLst>
        </pc:spChg>
        <pc:spChg chg="add del mod">
          <ac:chgData name="Ilya Tsakunov" userId="9142600e-60e3-4b17-9232-4a91a0c3b22a" providerId="ADAL" clId="{6BE23EB7-8294-AD46-9A75-0C3EB9E702A8}" dt="2022-01-21T08:55:49.173" v="3575" actId="478"/>
          <ac:spMkLst>
            <pc:docMk/>
            <pc:sldMk cId="3706192724" sldId="258"/>
            <ac:spMk id="41" creationId="{925F6A5B-2B27-C940-8EFF-B7D7C49C7F9A}"/>
          </ac:spMkLst>
        </pc:spChg>
        <pc:spChg chg="add mod">
          <ac:chgData name="Ilya Tsakunov" userId="9142600e-60e3-4b17-9232-4a91a0c3b22a" providerId="ADAL" clId="{6BE23EB7-8294-AD46-9A75-0C3EB9E702A8}" dt="2022-01-20T20:19:45.323" v="2663" actId="20577"/>
          <ac:spMkLst>
            <pc:docMk/>
            <pc:sldMk cId="3706192724" sldId="258"/>
            <ac:spMk id="43" creationId="{3A209BAA-C22E-B241-9CF8-821FEB2F67B9}"/>
          </ac:spMkLst>
        </pc:spChg>
        <pc:spChg chg="add mod">
          <ac:chgData name="Ilya Tsakunov" userId="9142600e-60e3-4b17-9232-4a91a0c3b22a" providerId="ADAL" clId="{6BE23EB7-8294-AD46-9A75-0C3EB9E702A8}" dt="2022-01-20T20:19:40.014" v="2645"/>
          <ac:spMkLst>
            <pc:docMk/>
            <pc:sldMk cId="3706192724" sldId="258"/>
            <ac:spMk id="44" creationId="{456557B5-61A3-A04F-BBD5-B6B7DD736BB6}"/>
          </ac:spMkLst>
        </pc:spChg>
        <pc:spChg chg="add mod">
          <ac:chgData name="Ilya Tsakunov" userId="9142600e-60e3-4b17-9232-4a91a0c3b22a" providerId="ADAL" clId="{6BE23EB7-8294-AD46-9A75-0C3EB9E702A8}" dt="2022-01-20T20:19:40.014" v="2645"/>
          <ac:spMkLst>
            <pc:docMk/>
            <pc:sldMk cId="3706192724" sldId="258"/>
            <ac:spMk id="45" creationId="{966BBDF7-6014-A74D-A9AA-09FB26792559}"/>
          </ac:spMkLst>
        </pc:spChg>
        <pc:spChg chg="add mod">
          <ac:chgData name="Ilya Tsakunov" userId="9142600e-60e3-4b17-9232-4a91a0c3b22a" providerId="ADAL" clId="{6BE23EB7-8294-AD46-9A75-0C3EB9E702A8}" dt="2022-01-20T20:20:16.710" v="2692" actId="208"/>
          <ac:spMkLst>
            <pc:docMk/>
            <pc:sldMk cId="3706192724" sldId="258"/>
            <ac:spMk id="46" creationId="{97FBD8E9-2AFF-B743-8621-AD693382E3E0}"/>
          </ac:spMkLst>
        </pc:spChg>
        <pc:spChg chg="add mod">
          <ac:chgData name="Ilya Tsakunov" userId="9142600e-60e3-4b17-9232-4a91a0c3b22a" providerId="ADAL" clId="{6BE23EB7-8294-AD46-9A75-0C3EB9E702A8}" dt="2022-01-20T20:19:40.014" v="2645"/>
          <ac:spMkLst>
            <pc:docMk/>
            <pc:sldMk cId="3706192724" sldId="258"/>
            <ac:spMk id="47" creationId="{F98A69EA-8775-5044-97D5-B78931471794}"/>
          </ac:spMkLst>
        </pc:spChg>
        <pc:spChg chg="add mod">
          <ac:chgData name="Ilya Tsakunov" userId="9142600e-60e3-4b17-9232-4a91a0c3b22a" providerId="ADAL" clId="{6BE23EB7-8294-AD46-9A75-0C3EB9E702A8}" dt="2022-01-20T20:19:40.014" v="2645"/>
          <ac:spMkLst>
            <pc:docMk/>
            <pc:sldMk cId="3706192724" sldId="258"/>
            <ac:spMk id="48" creationId="{B89B22A6-4A49-5D4E-AAC3-3E3E6B422990}"/>
          </ac:spMkLst>
        </pc:spChg>
        <pc:spChg chg="add mod">
          <ac:chgData name="Ilya Tsakunov" userId="9142600e-60e3-4b17-9232-4a91a0c3b22a" providerId="ADAL" clId="{6BE23EB7-8294-AD46-9A75-0C3EB9E702A8}" dt="2022-01-20T20:19:40.014" v="2645"/>
          <ac:spMkLst>
            <pc:docMk/>
            <pc:sldMk cId="3706192724" sldId="258"/>
            <ac:spMk id="49" creationId="{126C7C95-BC01-C34F-A46B-C3B9AF3DA3FF}"/>
          </ac:spMkLst>
        </pc:spChg>
        <pc:spChg chg="add mod">
          <ac:chgData name="Ilya Tsakunov" userId="9142600e-60e3-4b17-9232-4a91a0c3b22a" providerId="ADAL" clId="{6BE23EB7-8294-AD46-9A75-0C3EB9E702A8}" dt="2022-01-20T20:19:40.014" v="2645"/>
          <ac:spMkLst>
            <pc:docMk/>
            <pc:sldMk cId="3706192724" sldId="258"/>
            <ac:spMk id="50" creationId="{3C479A27-F769-2646-9596-974B596CBBCD}"/>
          </ac:spMkLst>
        </pc:spChg>
        <pc:spChg chg="add mod">
          <ac:chgData name="Ilya Tsakunov" userId="9142600e-60e3-4b17-9232-4a91a0c3b22a" providerId="ADAL" clId="{6BE23EB7-8294-AD46-9A75-0C3EB9E702A8}" dt="2022-01-20T20:19:40.014" v="2645"/>
          <ac:spMkLst>
            <pc:docMk/>
            <pc:sldMk cId="3706192724" sldId="258"/>
            <ac:spMk id="51" creationId="{BAC56835-8E62-A24A-B7B7-1FD432CE2016}"/>
          </ac:spMkLst>
        </pc:spChg>
        <pc:spChg chg="add mod">
          <ac:chgData name="Ilya Tsakunov" userId="9142600e-60e3-4b17-9232-4a91a0c3b22a" providerId="ADAL" clId="{6BE23EB7-8294-AD46-9A75-0C3EB9E702A8}" dt="2022-01-20T20:19:40.014" v="2645"/>
          <ac:spMkLst>
            <pc:docMk/>
            <pc:sldMk cId="3706192724" sldId="258"/>
            <ac:spMk id="52" creationId="{08C7AB24-F53F-6E41-A003-19B782C6C765}"/>
          </ac:spMkLst>
        </pc:spChg>
        <pc:spChg chg="add mod">
          <ac:chgData name="Ilya Tsakunov" userId="9142600e-60e3-4b17-9232-4a91a0c3b22a" providerId="ADAL" clId="{6BE23EB7-8294-AD46-9A75-0C3EB9E702A8}" dt="2022-01-20T20:19:40.014" v="2645"/>
          <ac:spMkLst>
            <pc:docMk/>
            <pc:sldMk cId="3706192724" sldId="258"/>
            <ac:spMk id="53" creationId="{EE9ED39B-5C40-0F4E-89D1-5F9D4BB06BB6}"/>
          </ac:spMkLst>
        </pc:spChg>
        <pc:spChg chg="add mod">
          <ac:chgData name="Ilya Tsakunov" userId="9142600e-60e3-4b17-9232-4a91a0c3b22a" providerId="ADAL" clId="{6BE23EB7-8294-AD46-9A75-0C3EB9E702A8}" dt="2022-01-20T20:19:40.014" v="2645"/>
          <ac:spMkLst>
            <pc:docMk/>
            <pc:sldMk cId="3706192724" sldId="258"/>
            <ac:spMk id="54" creationId="{A120F53F-217B-3148-80A5-1605583A4C5B}"/>
          </ac:spMkLst>
        </pc:spChg>
        <pc:spChg chg="add mod">
          <ac:chgData name="Ilya Tsakunov" userId="9142600e-60e3-4b17-9232-4a91a0c3b22a" providerId="ADAL" clId="{6BE23EB7-8294-AD46-9A75-0C3EB9E702A8}" dt="2022-01-20T20:19:40.014" v="2645"/>
          <ac:spMkLst>
            <pc:docMk/>
            <pc:sldMk cId="3706192724" sldId="258"/>
            <ac:spMk id="55" creationId="{360D745C-A3AA-C447-A495-85D0D0F7CEC6}"/>
          </ac:spMkLst>
        </pc:spChg>
        <pc:spChg chg="add mod">
          <ac:chgData name="Ilya Tsakunov" userId="9142600e-60e3-4b17-9232-4a91a0c3b22a" providerId="ADAL" clId="{6BE23EB7-8294-AD46-9A75-0C3EB9E702A8}" dt="2022-01-20T20:19:40.014" v="2645"/>
          <ac:spMkLst>
            <pc:docMk/>
            <pc:sldMk cId="3706192724" sldId="258"/>
            <ac:spMk id="56" creationId="{D2348595-CB67-1A40-A1DC-54599C8DA8E8}"/>
          </ac:spMkLst>
        </pc:spChg>
        <pc:spChg chg="add mod">
          <ac:chgData name="Ilya Tsakunov" userId="9142600e-60e3-4b17-9232-4a91a0c3b22a" providerId="ADAL" clId="{6BE23EB7-8294-AD46-9A75-0C3EB9E702A8}" dt="2022-01-20T20:19:40.014" v="2645"/>
          <ac:spMkLst>
            <pc:docMk/>
            <pc:sldMk cId="3706192724" sldId="258"/>
            <ac:spMk id="57" creationId="{D5072D31-878E-2249-BC74-D2C70B0827D2}"/>
          </ac:spMkLst>
        </pc:spChg>
        <pc:spChg chg="add mod">
          <ac:chgData name="Ilya Tsakunov" userId="9142600e-60e3-4b17-9232-4a91a0c3b22a" providerId="ADAL" clId="{6BE23EB7-8294-AD46-9A75-0C3EB9E702A8}" dt="2022-01-20T20:19:40.014" v="2645"/>
          <ac:spMkLst>
            <pc:docMk/>
            <pc:sldMk cId="3706192724" sldId="258"/>
            <ac:spMk id="58" creationId="{2D38291F-17D6-FB44-9F88-6C0DD7011448}"/>
          </ac:spMkLst>
        </pc:spChg>
        <pc:spChg chg="add mod">
          <ac:chgData name="Ilya Tsakunov" userId="9142600e-60e3-4b17-9232-4a91a0c3b22a" providerId="ADAL" clId="{6BE23EB7-8294-AD46-9A75-0C3EB9E702A8}" dt="2022-01-20T20:19:40.014" v="2645"/>
          <ac:spMkLst>
            <pc:docMk/>
            <pc:sldMk cId="3706192724" sldId="258"/>
            <ac:spMk id="59" creationId="{67D2AFF4-016A-874E-90DE-7FD34D6F5D46}"/>
          </ac:spMkLst>
        </pc:spChg>
        <pc:spChg chg="add mod">
          <ac:chgData name="Ilya Tsakunov" userId="9142600e-60e3-4b17-9232-4a91a0c3b22a" providerId="ADAL" clId="{6BE23EB7-8294-AD46-9A75-0C3EB9E702A8}" dt="2022-01-20T20:19:40.014" v="2645"/>
          <ac:spMkLst>
            <pc:docMk/>
            <pc:sldMk cId="3706192724" sldId="258"/>
            <ac:spMk id="60" creationId="{81E85CCC-1500-8641-AD78-2CA63FF8CD34}"/>
          </ac:spMkLst>
        </pc:spChg>
        <pc:spChg chg="add mod">
          <ac:chgData name="Ilya Tsakunov" userId="9142600e-60e3-4b17-9232-4a91a0c3b22a" providerId="ADAL" clId="{6BE23EB7-8294-AD46-9A75-0C3EB9E702A8}" dt="2022-01-20T20:19:40.014" v="2645"/>
          <ac:spMkLst>
            <pc:docMk/>
            <pc:sldMk cId="3706192724" sldId="258"/>
            <ac:spMk id="61" creationId="{451899ED-50C3-DB4F-8D33-112BDCD641CE}"/>
          </ac:spMkLst>
        </pc:spChg>
        <pc:spChg chg="add mod">
          <ac:chgData name="Ilya Tsakunov" userId="9142600e-60e3-4b17-9232-4a91a0c3b22a" providerId="ADAL" clId="{6BE23EB7-8294-AD46-9A75-0C3EB9E702A8}" dt="2022-01-20T20:56:22.377" v="3237" actId="1037"/>
          <ac:spMkLst>
            <pc:docMk/>
            <pc:sldMk cId="3706192724" sldId="258"/>
            <ac:spMk id="62" creationId="{6A993E24-30BD-1F4D-A90B-28453551A3C4}"/>
          </ac:spMkLst>
        </pc:spChg>
        <pc:spChg chg="add mod">
          <ac:chgData name="Ilya Tsakunov" userId="9142600e-60e3-4b17-9232-4a91a0c3b22a" providerId="ADAL" clId="{6BE23EB7-8294-AD46-9A75-0C3EB9E702A8}" dt="2022-01-20T20:56:22.377" v="3237" actId="1037"/>
          <ac:spMkLst>
            <pc:docMk/>
            <pc:sldMk cId="3706192724" sldId="258"/>
            <ac:spMk id="63" creationId="{B9B60258-B8A6-C64E-9073-D045E2596866}"/>
          </ac:spMkLst>
        </pc:spChg>
        <pc:spChg chg="add mod">
          <ac:chgData name="Ilya Tsakunov" userId="9142600e-60e3-4b17-9232-4a91a0c3b22a" providerId="ADAL" clId="{6BE23EB7-8294-AD46-9A75-0C3EB9E702A8}" dt="2022-01-20T20:56:22.377" v="3237" actId="1037"/>
          <ac:spMkLst>
            <pc:docMk/>
            <pc:sldMk cId="3706192724" sldId="258"/>
            <ac:spMk id="64" creationId="{1A93CE65-B919-5645-82F6-A0DA883BF1CA}"/>
          </ac:spMkLst>
        </pc:spChg>
        <pc:spChg chg="add mod">
          <ac:chgData name="Ilya Tsakunov" userId="9142600e-60e3-4b17-9232-4a91a0c3b22a" providerId="ADAL" clId="{6BE23EB7-8294-AD46-9A75-0C3EB9E702A8}" dt="2022-01-20T20:56:22.377" v="3237" actId="1037"/>
          <ac:spMkLst>
            <pc:docMk/>
            <pc:sldMk cId="3706192724" sldId="258"/>
            <ac:spMk id="65" creationId="{FC67467D-121E-DC45-A2A6-84DF9C2034F5}"/>
          </ac:spMkLst>
        </pc:spChg>
        <pc:spChg chg="add mod">
          <ac:chgData name="Ilya Tsakunov" userId="9142600e-60e3-4b17-9232-4a91a0c3b22a" providerId="ADAL" clId="{6BE23EB7-8294-AD46-9A75-0C3EB9E702A8}" dt="2022-01-20T20:56:22.377" v="3237" actId="1037"/>
          <ac:spMkLst>
            <pc:docMk/>
            <pc:sldMk cId="3706192724" sldId="258"/>
            <ac:spMk id="66" creationId="{674479E0-D8AC-8A44-81BA-9AC8C9E46528}"/>
          </ac:spMkLst>
        </pc:spChg>
        <pc:spChg chg="add mod">
          <ac:chgData name="Ilya Tsakunov" userId="9142600e-60e3-4b17-9232-4a91a0c3b22a" providerId="ADAL" clId="{6BE23EB7-8294-AD46-9A75-0C3EB9E702A8}" dt="2022-01-20T20:56:22.377" v="3237" actId="1037"/>
          <ac:spMkLst>
            <pc:docMk/>
            <pc:sldMk cId="3706192724" sldId="258"/>
            <ac:spMk id="67" creationId="{CEA7EA05-FB5F-C040-809A-3B980D703896}"/>
          </ac:spMkLst>
        </pc:spChg>
        <pc:spChg chg="add del mod">
          <ac:chgData name="Ilya Tsakunov" userId="9142600e-60e3-4b17-9232-4a91a0c3b22a" providerId="ADAL" clId="{6BE23EB7-8294-AD46-9A75-0C3EB9E702A8}" dt="2022-01-20T20:51:06.631" v="3169" actId="767"/>
          <ac:spMkLst>
            <pc:docMk/>
            <pc:sldMk cId="3706192724" sldId="258"/>
            <ac:spMk id="68" creationId="{83B0EC6D-6459-D74A-8685-086D7C212FD8}"/>
          </ac:spMkLst>
        </pc:spChg>
        <pc:spChg chg="add mod">
          <ac:chgData name="Ilya Tsakunov" userId="9142600e-60e3-4b17-9232-4a91a0c3b22a" providerId="ADAL" clId="{6BE23EB7-8294-AD46-9A75-0C3EB9E702A8}" dt="2022-01-20T20:56:22.377" v="3237" actId="1037"/>
          <ac:spMkLst>
            <pc:docMk/>
            <pc:sldMk cId="3706192724" sldId="258"/>
            <ac:spMk id="69" creationId="{5ED6935B-04E3-B348-BC5A-1ACC6331A263}"/>
          </ac:spMkLst>
        </pc:spChg>
        <pc:spChg chg="add del mod">
          <ac:chgData name="Ilya Tsakunov" userId="9142600e-60e3-4b17-9232-4a91a0c3b22a" providerId="ADAL" clId="{6BE23EB7-8294-AD46-9A75-0C3EB9E702A8}" dt="2022-01-21T08:55:50.396" v="3576" actId="478"/>
          <ac:spMkLst>
            <pc:docMk/>
            <pc:sldMk cId="3706192724" sldId="258"/>
            <ac:spMk id="72" creationId="{03EB79EF-3D52-AE4C-9313-B2728107A791}"/>
          </ac:spMkLst>
        </pc:spChg>
        <pc:spChg chg="add mod">
          <ac:chgData name="Ilya Tsakunov" userId="9142600e-60e3-4b17-9232-4a91a0c3b22a" providerId="ADAL" clId="{6BE23EB7-8294-AD46-9A75-0C3EB9E702A8}" dt="2022-01-21T08:55:51.130" v="3577"/>
          <ac:spMkLst>
            <pc:docMk/>
            <pc:sldMk cId="3706192724" sldId="258"/>
            <ac:spMk id="73" creationId="{6472025D-D588-6742-8049-301602672609}"/>
          </ac:spMkLst>
        </pc:spChg>
        <pc:spChg chg="add mod">
          <ac:chgData name="Ilya Tsakunov" userId="9142600e-60e3-4b17-9232-4a91a0c3b22a" providerId="ADAL" clId="{6BE23EB7-8294-AD46-9A75-0C3EB9E702A8}" dt="2022-01-21T08:55:51.130" v="3577"/>
          <ac:spMkLst>
            <pc:docMk/>
            <pc:sldMk cId="3706192724" sldId="258"/>
            <ac:spMk id="75" creationId="{A371C1B1-A516-A145-B7E1-C5E5DE89AE7B}"/>
          </ac:spMkLst>
        </pc:spChg>
        <pc:picChg chg="del">
          <ac:chgData name="Ilya Tsakunov" userId="9142600e-60e3-4b17-9232-4a91a0c3b22a" providerId="ADAL" clId="{6BE23EB7-8294-AD46-9A75-0C3EB9E702A8}" dt="2022-01-20T20:45:32.430" v="3052" actId="478"/>
          <ac:picMkLst>
            <pc:docMk/>
            <pc:sldMk cId="3706192724" sldId="258"/>
            <ac:picMk id="22" creationId="{6FDA1C34-D455-E74F-9FD4-D61BDD78BC0B}"/>
          </ac:picMkLst>
        </pc:picChg>
        <pc:picChg chg="mod">
          <ac:chgData name="Ilya Tsakunov" userId="9142600e-60e3-4b17-9232-4a91a0c3b22a" providerId="ADAL" clId="{6BE23EB7-8294-AD46-9A75-0C3EB9E702A8}" dt="2022-01-20T20:55:34.140" v="3225" actId="29295"/>
          <ac:picMkLst>
            <pc:docMk/>
            <pc:sldMk cId="3706192724" sldId="258"/>
            <ac:picMk id="24" creationId="{9D585953-48C2-EA4C-914B-2F39A90B851B}"/>
          </ac:picMkLst>
        </pc:picChg>
        <pc:picChg chg="del">
          <ac:chgData name="Ilya Tsakunov" userId="9142600e-60e3-4b17-9232-4a91a0c3b22a" providerId="ADAL" clId="{6BE23EB7-8294-AD46-9A75-0C3EB9E702A8}" dt="2022-01-20T20:46:00.416" v="3059" actId="478"/>
          <ac:picMkLst>
            <pc:docMk/>
            <pc:sldMk cId="3706192724" sldId="258"/>
            <ac:picMk id="30" creationId="{9DD19A92-912B-844A-864C-D6AD829D0F12}"/>
          </ac:picMkLst>
        </pc:picChg>
        <pc:picChg chg="del">
          <ac:chgData name="Ilya Tsakunov" userId="9142600e-60e3-4b17-9232-4a91a0c3b22a" providerId="ADAL" clId="{6BE23EB7-8294-AD46-9A75-0C3EB9E702A8}" dt="2022-01-20T20:46:00.416" v="3059" actId="478"/>
          <ac:picMkLst>
            <pc:docMk/>
            <pc:sldMk cId="3706192724" sldId="258"/>
            <ac:picMk id="31" creationId="{9A8D8184-11A5-6443-BFAE-D160B22A93E6}"/>
          </ac:picMkLst>
        </pc:picChg>
        <pc:picChg chg="del">
          <ac:chgData name="Ilya Tsakunov" userId="9142600e-60e3-4b17-9232-4a91a0c3b22a" providerId="ADAL" clId="{6BE23EB7-8294-AD46-9A75-0C3EB9E702A8}" dt="2022-01-20T20:46:00.416" v="3059" actId="478"/>
          <ac:picMkLst>
            <pc:docMk/>
            <pc:sldMk cId="3706192724" sldId="258"/>
            <ac:picMk id="32" creationId="{06081150-222D-644F-A65F-7FDF827A5BFE}"/>
          </ac:picMkLst>
        </pc:picChg>
        <pc:picChg chg="del">
          <ac:chgData name="Ilya Tsakunov" userId="9142600e-60e3-4b17-9232-4a91a0c3b22a" providerId="ADAL" clId="{6BE23EB7-8294-AD46-9A75-0C3EB9E702A8}" dt="2022-01-20T20:46:00.416" v="3059" actId="478"/>
          <ac:picMkLst>
            <pc:docMk/>
            <pc:sldMk cId="3706192724" sldId="258"/>
            <ac:picMk id="33" creationId="{7C6D0461-98BD-1C4A-A036-B6BE09807F9F}"/>
          </ac:picMkLst>
        </pc:picChg>
        <pc:picChg chg="del">
          <ac:chgData name="Ilya Tsakunov" userId="9142600e-60e3-4b17-9232-4a91a0c3b22a" providerId="ADAL" clId="{6BE23EB7-8294-AD46-9A75-0C3EB9E702A8}" dt="2022-01-20T20:46:00.416" v="3059" actId="478"/>
          <ac:picMkLst>
            <pc:docMk/>
            <pc:sldMk cId="3706192724" sldId="258"/>
            <ac:picMk id="34" creationId="{32453429-C7DA-614F-8148-E40A91C3F110}"/>
          </ac:picMkLst>
        </pc:picChg>
        <pc:picChg chg="add del mod">
          <ac:chgData name="Ilya Tsakunov" userId="9142600e-60e3-4b17-9232-4a91a0c3b22a" providerId="ADAL" clId="{6BE23EB7-8294-AD46-9A75-0C3EB9E702A8}" dt="2022-01-20T20:51:02.356" v="3167" actId="478"/>
          <ac:picMkLst>
            <pc:docMk/>
            <pc:sldMk cId="3706192724" sldId="258"/>
            <ac:picMk id="36" creationId="{110E17EF-622A-304E-A906-196959D4263B}"/>
          </ac:picMkLst>
        </pc:picChg>
        <pc:picChg chg="add del mod">
          <ac:chgData name="Ilya Tsakunov" userId="9142600e-60e3-4b17-9232-4a91a0c3b22a" providerId="ADAL" clId="{6BE23EB7-8294-AD46-9A75-0C3EB9E702A8}" dt="2022-01-20T19:13:37.286" v="1174"/>
          <ac:picMkLst>
            <pc:docMk/>
            <pc:sldMk cId="3706192724" sldId="258"/>
            <ac:picMk id="37" creationId="{8CEE1E62-C1D3-2F4F-9E46-F9A29AD51287}"/>
          </ac:picMkLst>
        </pc:picChg>
        <pc:picChg chg="add del mod">
          <ac:chgData name="Ilya Tsakunov" userId="9142600e-60e3-4b17-9232-4a91a0c3b22a" providerId="ADAL" clId="{6BE23EB7-8294-AD46-9A75-0C3EB9E702A8}" dt="2022-01-20T19:13:37.286" v="1174"/>
          <ac:picMkLst>
            <pc:docMk/>
            <pc:sldMk cId="3706192724" sldId="258"/>
            <ac:picMk id="38" creationId="{BC737953-DC66-E242-8560-DC8D890233A7}"/>
          </ac:picMkLst>
        </pc:picChg>
        <pc:picChg chg="add mod">
          <ac:chgData name="Ilya Tsakunov" userId="9142600e-60e3-4b17-9232-4a91a0c3b22a" providerId="ADAL" clId="{6BE23EB7-8294-AD46-9A75-0C3EB9E702A8}" dt="2022-01-20T20:55:26.755" v="3224" actId="167"/>
          <ac:picMkLst>
            <pc:docMk/>
            <pc:sldMk cId="3706192724" sldId="258"/>
            <ac:picMk id="70" creationId="{4E2B0CC2-AF55-F74A-88D7-719EDFDD563A}"/>
          </ac:picMkLst>
        </pc:picChg>
        <pc:cxnChg chg="del">
          <ac:chgData name="Ilya Tsakunov" userId="9142600e-60e3-4b17-9232-4a91a0c3b22a" providerId="ADAL" clId="{6BE23EB7-8294-AD46-9A75-0C3EB9E702A8}" dt="2022-01-20T20:19:39.604" v="2644" actId="478"/>
          <ac:cxnSpMkLst>
            <pc:docMk/>
            <pc:sldMk cId="3706192724" sldId="258"/>
            <ac:cxnSpMk id="6" creationId="{6ECA684B-79ED-E44D-97FD-7323B8BE129C}"/>
          </ac:cxnSpMkLst>
        </pc:cxnChg>
        <pc:cxnChg chg="add del mod">
          <ac:chgData name="Ilya Tsakunov" userId="9142600e-60e3-4b17-9232-4a91a0c3b22a" providerId="ADAL" clId="{6BE23EB7-8294-AD46-9A75-0C3EB9E702A8}" dt="2022-01-21T08:53:22.458" v="3531" actId="478"/>
          <ac:cxnSpMkLst>
            <pc:docMk/>
            <pc:sldMk cId="3706192724" sldId="258"/>
            <ac:cxnSpMk id="42" creationId="{C5262888-27ED-6C46-B829-2FE098F6778F}"/>
          </ac:cxnSpMkLst>
        </pc:cxnChg>
        <pc:cxnChg chg="add del mod">
          <ac:chgData name="Ilya Tsakunov" userId="9142600e-60e3-4b17-9232-4a91a0c3b22a" providerId="ADAL" clId="{6BE23EB7-8294-AD46-9A75-0C3EB9E702A8}" dt="2022-01-21T08:55:47.499" v="3574" actId="478"/>
          <ac:cxnSpMkLst>
            <pc:docMk/>
            <pc:sldMk cId="3706192724" sldId="258"/>
            <ac:cxnSpMk id="71" creationId="{D8379FE5-8F5E-9041-AFFD-3CB5ADD644A2}"/>
          </ac:cxnSpMkLst>
        </pc:cxnChg>
        <pc:cxnChg chg="add mod">
          <ac:chgData name="Ilya Tsakunov" userId="9142600e-60e3-4b17-9232-4a91a0c3b22a" providerId="ADAL" clId="{6BE23EB7-8294-AD46-9A75-0C3EB9E702A8}" dt="2022-01-21T08:55:51.130" v="3577"/>
          <ac:cxnSpMkLst>
            <pc:docMk/>
            <pc:sldMk cId="3706192724" sldId="258"/>
            <ac:cxnSpMk id="74" creationId="{6CB2B752-AAD6-334F-8945-7A170BF65A1E}"/>
          </ac:cxnSpMkLst>
        </pc:cxnChg>
      </pc:sldChg>
      <pc:sldChg chg="addSp delSp modSp mod">
        <pc:chgData name="Ilya Tsakunov" userId="9142600e-60e3-4b17-9232-4a91a0c3b22a" providerId="ADAL" clId="{6BE23EB7-8294-AD46-9A75-0C3EB9E702A8}" dt="2022-01-21T08:56:44.998" v="3601"/>
        <pc:sldMkLst>
          <pc:docMk/>
          <pc:sldMk cId="2493312694" sldId="259"/>
        </pc:sldMkLst>
        <pc:spChg chg="del">
          <ac:chgData name="Ilya Tsakunov" userId="9142600e-60e3-4b17-9232-4a91a0c3b22a" providerId="ADAL" clId="{6BE23EB7-8294-AD46-9A75-0C3EB9E702A8}" dt="2022-01-20T20:18:28.635" v="2559" actId="478"/>
          <ac:spMkLst>
            <pc:docMk/>
            <pc:sldMk cId="2493312694" sldId="259"/>
            <ac:spMk id="4" creationId="{A947291C-A428-EC4F-ABC4-C97C1BD5F6EF}"/>
          </ac:spMkLst>
        </pc:spChg>
        <pc:spChg chg="del mod">
          <ac:chgData name="Ilya Tsakunov" userId="9142600e-60e3-4b17-9232-4a91a0c3b22a" providerId="ADAL" clId="{6BE23EB7-8294-AD46-9A75-0C3EB9E702A8}" dt="2022-01-20T19:41:26.664" v="1733" actId="478"/>
          <ac:spMkLst>
            <pc:docMk/>
            <pc:sldMk cId="2493312694" sldId="259"/>
            <ac:spMk id="5" creationId="{EC47B363-1D50-461E-BDA3-BE202CD1FFB1}"/>
          </ac:spMkLst>
        </pc:spChg>
        <pc:spChg chg="del">
          <ac:chgData name="Ilya Tsakunov" userId="9142600e-60e3-4b17-9232-4a91a0c3b22a" providerId="ADAL" clId="{6BE23EB7-8294-AD46-9A75-0C3EB9E702A8}" dt="2022-01-20T20:18:28.635" v="2559" actId="478"/>
          <ac:spMkLst>
            <pc:docMk/>
            <pc:sldMk cId="2493312694" sldId="259"/>
            <ac:spMk id="7" creationId="{BB7AA6E9-2C87-D34D-B8CE-89E70948FE7A}"/>
          </ac:spMkLst>
        </pc:spChg>
        <pc:spChg chg="del">
          <ac:chgData name="Ilya Tsakunov" userId="9142600e-60e3-4b17-9232-4a91a0c3b22a" providerId="ADAL" clId="{6BE23EB7-8294-AD46-9A75-0C3EB9E702A8}" dt="2022-01-20T20:18:28.635" v="2559" actId="478"/>
          <ac:spMkLst>
            <pc:docMk/>
            <pc:sldMk cId="2493312694" sldId="259"/>
            <ac:spMk id="8" creationId="{3CDDF8FE-8C4E-0E46-8EE0-E68A20B05696}"/>
          </ac:spMkLst>
        </pc:spChg>
        <pc:spChg chg="del">
          <ac:chgData name="Ilya Tsakunov" userId="9142600e-60e3-4b17-9232-4a91a0c3b22a" providerId="ADAL" clId="{6BE23EB7-8294-AD46-9A75-0C3EB9E702A8}" dt="2022-01-20T20:18:28.635" v="2559" actId="478"/>
          <ac:spMkLst>
            <pc:docMk/>
            <pc:sldMk cId="2493312694" sldId="259"/>
            <ac:spMk id="9" creationId="{DB903482-0D00-314C-906F-E6FCD228778B}"/>
          </ac:spMkLst>
        </pc:spChg>
        <pc:spChg chg="del">
          <ac:chgData name="Ilya Tsakunov" userId="9142600e-60e3-4b17-9232-4a91a0c3b22a" providerId="ADAL" clId="{6BE23EB7-8294-AD46-9A75-0C3EB9E702A8}" dt="2022-01-20T20:18:28.635" v="2559" actId="478"/>
          <ac:spMkLst>
            <pc:docMk/>
            <pc:sldMk cId="2493312694" sldId="259"/>
            <ac:spMk id="10" creationId="{8BB75C0E-C5F4-7840-97AB-E4101003CE90}"/>
          </ac:spMkLst>
        </pc:spChg>
        <pc:spChg chg="del">
          <ac:chgData name="Ilya Tsakunov" userId="9142600e-60e3-4b17-9232-4a91a0c3b22a" providerId="ADAL" clId="{6BE23EB7-8294-AD46-9A75-0C3EB9E702A8}" dt="2022-01-20T20:18:28.635" v="2559" actId="478"/>
          <ac:spMkLst>
            <pc:docMk/>
            <pc:sldMk cId="2493312694" sldId="259"/>
            <ac:spMk id="11" creationId="{D61EDB0C-3483-5F42-AECB-0AC50A6F4728}"/>
          </ac:spMkLst>
        </pc:spChg>
        <pc:spChg chg="del">
          <ac:chgData name="Ilya Tsakunov" userId="9142600e-60e3-4b17-9232-4a91a0c3b22a" providerId="ADAL" clId="{6BE23EB7-8294-AD46-9A75-0C3EB9E702A8}" dt="2022-01-20T20:18:28.635" v="2559" actId="478"/>
          <ac:spMkLst>
            <pc:docMk/>
            <pc:sldMk cId="2493312694" sldId="259"/>
            <ac:spMk id="12" creationId="{28029A58-7A18-7945-A07F-1774A9585A04}"/>
          </ac:spMkLst>
        </pc:spChg>
        <pc:spChg chg="del">
          <ac:chgData name="Ilya Tsakunov" userId="9142600e-60e3-4b17-9232-4a91a0c3b22a" providerId="ADAL" clId="{6BE23EB7-8294-AD46-9A75-0C3EB9E702A8}" dt="2022-01-20T20:18:28.635" v="2559" actId="478"/>
          <ac:spMkLst>
            <pc:docMk/>
            <pc:sldMk cId="2493312694" sldId="259"/>
            <ac:spMk id="13" creationId="{E85C2738-8674-0041-ACC0-C9F18253CFE0}"/>
          </ac:spMkLst>
        </pc:spChg>
        <pc:spChg chg="del">
          <ac:chgData name="Ilya Tsakunov" userId="9142600e-60e3-4b17-9232-4a91a0c3b22a" providerId="ADAL" clId="{6BE23EB7-8294-AD46-9A75-0C3EB9E702A8}" dt="2022-01-20T20:18:28.635" v="2559" actId="478"/>
          <ac:spMkLst>
            <pc:docMk/>
            <pc:sldMk cId="2493312694" sldId="259"/>
            <ac:spMk id="14" creationId="{654DF219-F12A-D24A-9937-D4C610EE2A1B}"/>
          </ac:spMkLst>
        </pc:spChg>
        <pc:spChg chg="del">
          <ac:chgData name="Ilya Tsakunov" userId="9142600e-60e3-4b17-9232-4a91a0c3b22a" providerId="ADAL" clId="{6BE23EB7-8294-AD46-9A75-0C3EB9E702A8}" dt="2022-01-20T20:18:28.635" v="2559" actId="478"/>
          <ac:spMkLst>
            <pc:docMk/>
            <pc:sldMk cId="2493312694" sldId="259"/>
            <ac:spMk id="15" creationId="{52A65EAD-91E0-9946-9597-7125183590DD}"/>
          </ac:spMkLst>
        </pc:spChg>
        <pc:spChg chg="del">
          <ac:chgData name="Ilya Tsakunov" userId="9142600e-60e3-4b17-9232-4a91a0c3b22a" providerId="ADAL" clId="{6BE23EB7-8294-AD46-9A75-0C3EB9E702A8}" dt="2022-01-20T20:18:28.635" v="2559" actId="478"/>
          <ac:spMkLst>
            <pc:docMk/>
            <pc:sldMk cId="2493312694" sldId="259"/>
            <ac:spMk id="16" creationId="{DFA48C9C-D6A8-A143-BE1B-4497A5ECF544}"/>
          </ac:spMkLst>
        </pc:spChg>
        <pc:spChg chg="del">
          <ac:chgData name="Ilya Tsakunov" userId="9142600e-60e3-4b17-9232-4a91a0c3b22a" providerId="ADAL" clId="{6BE23EB7-8294-AD46-9A75-0C3EB9E702A8}" dt="2022-01-20T20:18:28.635" v="2559" actId="478"/>
          <ac:spMkLst>
            <pc:docMk/>
            <pc:sldMk cId="2493312694" sldId="259"/>
            <ac:spMk id="17" creationId="{A3AE934B-57D4-E24B-AAB1-5A413ED9779F}"/>
          </ac:spMkLst>
        </pc:spChg>
        <pc:spChg chg="del">
          <ac:chgData name="Ilya Tsakunov" userId="9142600e-60e3-4b17-9232-4a91a0c3b22a" providerId="ADAL" clId="{6BE23EB7-8294-AD46-9A75-0C3EB9E702A8}" dt="2022-01-20T20:18:28.635" v="2559" actId="478"/>
          <ac:spMkLst>
            <pc:docMk/>
            <pc:sldMk cId="2493312694" sldId="259"/>
            <ac:spMk id="18" creationId="{9AB82230-E3E6-944C-97A3-F39FA490532D}"/>
          </ac:spMkLst>
        </pc:spChg>
        <pc:spChg chg="del">
          <ac:chgData name="Ilya Tsakunov" userId="9142600e-60e3-4b17-9232-4a91a0c3b22a" providerId="ADAL" clId="{6BE23EB7-8294-AD46-9A75-0C3EB9E702A8}" dt="2022-01-20T20:18:28.635" v="2559" actId="478"/>
          <ac:spMkLst>
            <pc:docMk/>
            <pc:sldMk cId="2493312694" sldId="259"/>
            <ac:spMk id="19" creationId="{6DDDF01F-C5F9-524F-B672-A764DF011B05}"/>
          </ac:spMkLst>
        </pc:spChg>
        <pc:spChg chg="del">
          <ac:chgData name="Ilya Tsakunov" userId="9142600e-60e3-4b17-9232-4a91a0c3b22a" providerId="ADAL" clId="{6BE23EB7-8294-AD46-9A75-0C3EB9E702A8}" dt="2022-01-20T20:18:28.635" v="2559" actId="478"/>
          <ac:spMkLst>
            <pc:docMk/>
            <pc:sldMk cId="2493312694" sldId="259"/>
            <ac:spMk id="20" creationId="{C5E0B73A-A9F7-C447-89E1-CF10967807D8}"/>
          </ac:spMkLst>
        </pc:spChg>
        <pc:spChg chg="del">
          <ac:chgData name="Ilya Tsakunov" userId="9142600e-60e3-4b17-9232-4a91a0c3b22a" providerId="ADAL" clId="{6BE23EB7-8294-AD46-9A75-0C3EB9E702A8}" dt="2022-01-20T20:18:28.635" v="2559" actId="478"/>
          <ac:spMkLst>
            <pc:docMk/>
            <pc:sldMk cId="2493312694" sldId="259"/>
            <ac:spMk id="21" creationId="{47362484-94EE-0C4F-AB1A-56F6609E0499}"/>
          </ac:spMkLst>
        </pc:spChg>
        <pc:spChg chg="add mod">
          <ac:chgData name="Ilya Tsakunov" userId="9142600e-60e3-4b17-9232-4a91a0c3b22a" providerId="ADAL" clId="{6BE23EB7-8294-AD46-9A75-0C3EB9E702A8}" dt="2022-01-20T20:18:25.006" v="2558" actId="14100"/>
          <ac:spMkLst>
            <pc:docMk/>
            <pc:sldMk cId="2493312694" sldId="259"/>
            <ac:spMk id="24" creationId="{2AD3C0F8-007F-984A-9E48-72E3463D501B}"/>
          </ac:spMkLst>
        </pc:spChg>
        <pc:spChg chg="add del mod">
          <ac:chgData name="Ilya Tsakunov" userId="9142600e-60e3-4b17-9232-4a91a0c3b22a" providerId="ADAL" clId="{6BE23EB7-8294-AD46-9A75-0C3EB9E702A8}" dt="2022-01-21T08:56:44.412" v="3600" actId="478"/>
          <ac:spMkLst>
            <pc:docMk/>
            <pc:sldMk cId="2493312694" sldId="259"/>
            <ac:spMk id="33" creationId="{11416788-42F9-8A45-B9B1-061BAC75AE22}"/>
          </ac:spMkLst>
        </pc:spChg>
        <pc:spChg chg="add mod">
          <ac:chgData name="Ilya Tsakunov" userId="9142600e-60e3-4b17-9232-4a91a0c3b22a" providerId="ADAL" clId="{6BE23EB7-8294-AD46-9A75-0C3EB9E702A8}" dt="2022-01-20T20:18:34.691" v="2575" actId="20577"/>
          <ac:spMkLst>
            <pc:docMk/>
            <pc:sldMk cId="2493312694" sldId="259"/>
            <ac:spMk id="35" creationId="{B49BEBFE-2A76-3A4C-91ED-22AE65240FA1}"/>
          </ac:spMkLst>
        </pc:spChg>
        <pc:spChg chg="add mod">
          <ac:chgData name="Ilya Tsakunov" userId="9142600e-60e3-4b17-9232-4a91a0c3b22a" providerId="ADAL" clId="{6BE23EB7-8294-AD46-9A75-0C3EB9E702A8}" dt="2022-01-20T20:18:29.144" v="2560"/>
          <ac:spMkLst>
            <pc:docMk/>
            <pc:sldMk cId="2493312694" sldId="259"/>
            <ac:spMk id="36" creationId="{79217158-4DC8-924F-B1D4-0BDF2B75E7CD}"/>
          </ac:spMkLst>
        </pc:spChg>
        <pc:spChg chg="add mod">
          <ac:chgData name="Ilya Tsakunov" userId="9142600e-60e3-4b17-9232-4a91a0c3b22a" providerId="ADAL" clId="{6BE23EB7-8294-AD46-9A75-0C3EB9E702A8}" dt="2022-01-20T20:18:29.144" v="2560"/>
          <ac:spMkLst>
            <pc:docMk/>
            <pc:sldMk cId="2493312694" sldId="259"/>
            <ac:spMk id="37" creationId="{956E0386-6B28-7E4D-A268-5EB931771556}"/>
          </ac:spMkLst>
        </pc:spChg>
        <pc:spChg chg="add mod">
          <ac:chgData name="Ilya Tsakunov" userId="9142600e-60e3-4b17-9232-4a91a0c3b22a" providerId="ADAL" clId="{6BE23EB7-8294-AD46-9A75-0C3EB9E702A8}" dt="2022-01-20T20:18:29.144" v="2560"/>
          <ac:spMkLst>
            <pc:docMk/>
            <pc:sldMk cId="2493312694" sldId="259"/>
            <ac:spMk id="38" creationId="{9171343C-EC5F-7A40-A9F8-C73DF617ACDE}"/>
          </ac:spMkLst>
        </pc:spChg>
        <pc:spChg chg="add mod">
          <ac:chgData name="Ilya Tsakunov" userId="9142600e-60e3-4b17-9232-4a91a0c3b22a" providerId="ADAL" clId="{6BE23EB7-8294-AD46-9A75-0C3EB9E702A8}" dt="2022-01-20T20:18:29.144" v="2560"/>
          <ac:spMkLst>
            <pc:docMk/>
            <pc:sldMk cId="2493312694" sldId="259"/>
            <ac:spMk id="39" creationId="{7C60F132-67C1-524F-BDB9-77366D122681}"/>
          </ac:spMkLst>
        </pc:spChg>
        <pc:spChg chg="add mod">
          <ac:chgData name="Ilya Tsakunov" userId="9142600e-60e3-4b17-9232-4a91a0c3b22a" providerId="ADAL" clId="{6BE23EB7-8294-AD46-9A75-0C3EB9E702A8}" dt="2022-01-20T20:18:29.144" v="2560"/>
          <ac:spMkLst>
            <pc:docMk/>
            <pc:sldMk cId="2493312694" sldId="259"/>
            <ac:spMk id="40" creationId="{A9EF926E-CA15-194B-9307-80C6E629EA08}"/>
          </ac:spMkLst>
        </pc:spChg>
        <pc:spChg chg="add mod">
          <ac:chgData name="Ilya Tsakunov" userId="9142600e-60e3-4b17-9232-4a91a0c3b22a" providerId="ADAL" clId="{6BE23EB7-8294-AD46-9A75-0C3EB9E702A8}" dt="2022-01-20T20:18:29.144" v="2560"/>
          <ac:spMkLst>
            <pc:docMk/>
            <pc:sldMk cId="2493312694" sldId="259"/>
            <ac:spMk id="41" creationId="{2F24A3E6-807A-DD4C-8B49-0871E5BD108F}"/>
          </ac:spMkLst>
        </pc:spChg>
        <pc:spChg chg="add mod">
          <ac:chgData name="Ilya Tsakunov" userId="9142600e-60e3-4b17-9232-4a91a0c3b22a" providerId="ADAL" clId="{6BE23EB7-8294-AD46-9A75-0C3EB9E702A8}" dt="2022-01-20T20:18:29.144" v="2560"/>
          <ac:spMkLst>
            <pc:docMk/>
            <pc:sldMk cId="2493312694" sldId="259"/>
            <ac:spMk id="42" creationId="{35649ADA-26F3-2142-958B-03F8840BFB11}"/>
          </ac:spMkLst>
        </pc:spChg>
        <pc:spChg chg="add mod">
          <ac:chgData name="Ilya Tsakunov" userId="9142600e-60e3-4b17-9232-4a91a0c3b22a" providerId="ADAL" clId="{6BE23EB7-8294-AD46-9A75-0C3EB9E702A8}" dt="2022-01-20T20:20:55.140" v="2706" actId="208"/>
          <ac:spMkLst>
            <pc:docMk/>
            <pc:sldMk cId="2493312694" sldId="259"/>
            <ac:spMk id="43" creationId="{7A1E565D-1DAD-C846-9A68-378FA860CE9F}"/>
          </ac:spMkLst>
        </pc:spChg>
        <pc:spChg chg="add mod">
          <ac:chgData name="Ilya Tsakunov" userId="9142600e-60e3-4b17-9232-4a91a0c3b22a" providerId="ADAL" clId="{6BE23EB7-8294-AD46-9A75-0C3EB9E702A8}" dt="2022-01-20T20:18:29.144" v="2560"/>
          <ac:spMkLst>
            <pc:docMk/>
            <pc:sldMk cId="2493312694" sldId="259"/>
            <ac:spMk id="44" creationId="{CBC59A44-691A-DE4B-A144-4070166633E7}"/>
          </ac:spMkLst>
        </pc:spChg>
        <pc:spChg chg="add mod">
          <ac:chgData name="Ilya Tsakunov" userId="9142600e-60e3-4b17-9232-4a91a0c3b22a" providerId="ADAL" clId="{6BE23EB7-8294-AD46-9A75-0C3EB9E702A8}" dt="2022-01-20T20:18:29.144" v="2560"/>
          <ac:spMkLst>
            <pc:docMk/>
            <pc:sldMk cId="2493312694" sldId="259"/>
            <ac:spMk id="45" creationId="{55364FF1-152D-8D44-822B-66DDEBEF8CFD}"/>
          </ac:spMkLst>
        </pc:spChg>
        <pc:spChg chg="add mod">
          <ac:chgData name="Ilya Tsakunov" userId="9142600e-60e3-4b17-9232-4a91a0c3b22a" providerId="ADAL" clId="{6BE23EB7-8294-AD46-9A75-0C3EB9E702A8}" dt="2022-01-20T20:18:29.144" v="2560"/>
          <ac:spMkLst>
            <pc:docMk/>
            <pc:sldMk cId="2493312694" sldId="259"/>
            <ac:spMk id="46" creationId="{1317CBDF-77D0-C844-8823-5B79D842FC1B}"/>
          </ac:spMkLst>
        </pc:spChg>
        <pc:spChg chg="add mod">
          <ac:chgData name="Ilya Tsakunov" userId="9142600e-60e3-4b17-9232-4a91a0c3b22a" providerId="ADAL" clId="{6BE23EB7-8294-AD46-9A75-0C3EB9E702A8}" dt="2022-01-20T20:18:29.144" v="2560"/>
          <ac:spMkLst>
            <pc:docMk/>
            <pc:sldMk cId="2493312694" sldId="259"/>
            <ac:spMk id="47" creationId="{2006D37E-F60E-A241-BB1D-6CB2005AD108}"/>
          </ac:spMkLst>
        </pc:spChg>
        <pc:spChg chg="add mod">
          <ac:chgData name="Ilya Tsakunov" userId="9142600e-60e3-4b17-9232-4a91a0c3b22a" providerId="ADAL" clId="{6BE23EB7-8294-AD46-9A75-0C3EB9E702A8}" dt="2022-01-20T20:18:29.144" v="2560"/>
          <ac:spMkLst>
            <pc:docMk/>
            <pc:sldMk cId="2493312694" sldId="259"/>
            <ac:spMk id="48" creationId="{C424192C-A3EA-C540-AD03-C92CE78C1BAA}"/>
          </ac:spMkLst>
        </pc:spChg>
        <pc:spChg chg="add mod">
          <ac:chgData name="Ilya Tsakunov" userId="9142600e-60e3-4b17-9232-4a91a0c3b22a" providerId="ADAL" clId="{6BE23EB7-8294-AD46-9A75-0C3EB9E702A8}" dt="2022-01-20T20:18:29.144" v="2560"/>
          <ac:spMkLst>
            <pc:docMk/>
            <pc:sldMk cId="2493312694" sldId="259"/>
            <ac:spMk id="49" creationId="{B9B4CA68-2B4C-134D-8664-991569442132}"/>
          </ac:spMkLst>
        </pc:spChg>
        <pc:spChg chg="add mod">
          <ac:chgData name="Ilya Tsakunov" userId="9142600e-60e3-4b17-9232-4a91a0c3b22a" providerId="ADAL" clId="{6BE23EB7-8294-AD46-9A75-0C3EB9E702A8}" dt="2022-01-20T20:18:29.144" v="2560"/>
          <ac:spMkLst>
            <pc:docMk/>
            <pc:sldMk cId="2493312694" sldId="259"/>
            <ac:spMk id="50" creationId="{757775B2-7C99-1E45-A6F0-500F9CFC2070}"/>
          </ac:spMkLst>
        </pc:spChg>
        <pc:spChg chg="add mod">
          <ac:chgData name="Ilya Tsakunov" userId="9142600e-60e3-4b17-9232-4a91a0c3b22a" providerId="ADAL" clId="{6BE23EB7-8294-AD46-9A75-0C3EB9E702A8}" dt="2022-01-20T20:18:29.144" v="2560"/>
          <ac:spMkLst>
            <pc:docMk/>
            <pc:sldMk cId="2493312694" sldId="259"/>
            <ac:spMk id="51" creationId="{ECEDF256-3852-A241-8538-DF992D8DC55C}"/>
          </ac:spMkLst>
        </pc:spChg>
        <pc:spChg chg="add mod">
          <ac:chgData name="Ilya Tsakunov" userId="9142600e-60e3-4b17-9232-4a91a0c3b22a" providerId="ADAL" clId="{6BE23EB7-8294-AD46-9A75-0C3EB9E702A8}" dt="2022-01-20T20:18:29.144" v="2560"/>
          <ac:spMkLst>
            <pc:docMk/>
            <pc:sldMk cId="2493312694" sldId="259"/>
            <ac:spMk id="52" creationId="{57CFCC24-7BD8-FB4C-89D1-196EE4FC45B7}"/>
          </ac:spMkLst>
        </pc:spChg>
        <pc:spChg chg="add mod">
          <ac:chgData name="Ilya Tsakunov" userId="9142600e-60e3-4b17-9232-4a91a0c3b22a" providerId="ADAL" clId="{6BE23EB7-8294-AD46-9A75-0C3EB9E702A8}" dt="2022-01-20T20:18:29.144" v="2560"/>
          <ac:spMkLst>
            <pc:docMk/>
            <pc:sldMk cId="2493312694" sldId="259"/>
            <ac:spMk id="53" creationId="{0E24750F-6233-6C46-B7F5-4FD7B3C97F8F}"/>
          </ac:spMkLst>
        </pc:spChg>
        <pc:spChg chg="add del mod">
          <ac:chgData name="Ilya Tsakunov" userId="9142600e-60e3-4b17-9232-4a91a0c3b22a" providerId="ADAL" clId="{6BE23EB7-8294-AD46-9A75-0C3EB9E702A8}" dt="2022-01-21T08:56:44.412" v="3600" actId="478"/>
          <ac:spMkLst>
            <pc:docMk/>
            <pc:sldMk cId="2493312694" sldId="259"/>
            <ac:spMk id="55" creationId="{0D1AF708-71AA-014F-A77D-6AFAFFDFBC0A}"/>
          </ac:spMkLst>
        </pc:spChg>
        <pc:spChg chg="add mod">
          <ac:chgData name="Ilya Tsakunov" userId="9142600e-60e3-4b17-9232-4a91a0c3b22a" providerId="ADAL" clId="{6BE23EB7-8294-AD46-9A75-0C3EB9E702A8}" dt="2022-01-21T08:56:44.998" v="3601"/>
          <ac:spMkLst>
            <pc:docMk/>
            <pc:sldMk cId="2493312694" sldId="259"/>
            <ac:spMk id="56" creationId="{64DB9DD7-AE39-E343-8765-DE5DE535812F}"/>
          </ac:spMkLst>
        </pc:spChg>
        <pc:spChg chg="add mod">
          <ac:chgData name="Ilya Tsakunov" userId="9142600e-60e3-4b17-9232-4a91a0c3b22a" providerId="ADAL" clId="{6BE23EB7-8294-AD46-9A75-0C3EB9E702A8}" dt="2022-01-21T08:56:44.998" v="3601"/>
          <ac:spMkLst>
            <pc:docMk/>
            <pc:sldMk cId="2493312694" sldId="259"/>
            <ac:spMk id="58" creationId="{EA629900-227B-0749-9836-AB1857BB0395}"/>
          </ac:spMkLst>
        </pc:spChg>
        <pc:picChg chg="mod">
          <ac:chgData name="Ilya Tsakunov" userId="9142600e-60e3-4b17-9232-4a91a0c3b22a" providerId="ADAL" clId="{6BE23EB7-8294-AD46-9A75-0C3EB9E702A8}" dt="2022-01-20T19:42:29.779" v="1786" actId="1035"/>
          <ac:picMkLst>
            <pc:docMk/>
            <pc:sldMk cId="2493312694" sldId="259"/>
            <ac:picMk id="2" creationId="{66E96CA4-9F40-4BA4-8A36-EA26F64236D1}"/>
          </ac:picMkLst>
        </pc:picChg>
        <pc:picChg chg="del">
          <ac:chgData name="Ilya Tsakunov" userId="9142600e-60e3-4b17-9232-4a91a0c3b22a" providerId="ADAL" clId="{6BE23EB7-8294-AD46-9A75-0C3EB9E702A8}" dt="2022-01-20T19:41:42.291" v="1753" actId="478"/>
          <ac:picMkLst>
            <pc:docMk/>
            <pc:sldMk cId="2493312694" sldId="259"/>
            <ac:picMk id="22" creationId="{6710C62F-778B-4F33-BC2D-6D092C9C0858}"/>
          </ac:picMkLst>
        </pc:picChg>
        <pc:picChg chg="add del mod">
          <ac:chgData name="Ilya Tsakunov" userId="9142600e-60e3-4b17-9232-4a91a0c3b22a" providerId="ADAL" clId="{6BE23EB7-8294-AD46-9A75-0C3EB9E702A8}" dt="2022-01-20T19:42:08.668" v="1759" actId="478"/>
          <ac:picMkLst>
            <pc:docMk/>
            <pc:sldMk cId="2493312694" sldId="259"/>
            <ac:picMk id="25" creationId="{251FB558-426A-F946-B466-AA4E7639A474}"/>
          </ac:picMkLst>
        </pc:picChg>
        <pc:picChg chg="mod">
          <ac:chgData name="Ilya Tsakunov" userId="9142600e-60e3-4b17-9232-4a91a0c3b22a" providerId="ADAL" clId="{6BE23EB7-8294-AD46-9A75-0C3EB9E702A8}" dt="2022-01-20T19:42:45.588" v="1789" actId="1076"/>
          <ac:picMkLst>
            <pc:docMk/>
            <pc:sldMk cId="2493312694" sldId="259"/>
            <ac:picMk id="8194" creationId="{65CF9C1C-CF21-8141-9864-BF93041DF58B}"/>
          </ac:picMkLst>
        </pc:picChg>
        <pc:cxnChg chg="del">
          <ac:chgData name="Ilya Tsakunov" userId="9142600e-60e3-4b17-9232-4a91a0c3b22a" providerId="ADAL" clId="{6BE23EB7-8294-AD46-9A75-0C3EB9E702A8}" dt="2022-01-20T20:18:28.635" v="2559" actId="478"/>
          <ac:cxnSpMkLst>
            <pc:docMk/>
            <pc:sldMk cId="2493312694" sldId="259"/>
            <ac:cxnSpMk id="6" creationId="{6ECA684B-79ED-E44D-97FD-7323B8BE129C}"/>
          </ac:cxnSpMkLst>
        </pc:cxnChg>
        <pc:cxnChg chg="add mod">
          <ac:chgData name="Ilya Tsakunov" userId="9142600e-60e3-4b17-9232-4a91a0c3b22a" providerId="ADAL" clId="{6BE23EB7-8294-AD46-9A75-0C3EB9E702A8}" dt="2022-01-20T19:45:05.928" v="2096" actId="14861"/>
          <ac:cxnSpMkLst>
            <pc:docMk/>
            <pc:sldMk cId="2493312694" sldId="259"/>
            <ac:cxnSpMk id="26" creationId="{510CE343-B2D9-6E4C-A564-1EDBAABEE77D}"/>
          </ac:cxnSpMkLst>
        </pc:cxnChg>
        <pc:cxnChg chg="add del mod">
          <ac:chgData name="Ilya Tsakunov" userId="9142600e-60e3-4b17-9232-4a91a0c3b22a" providerId="ADAL" clId="{6BE23EB7-8294-AD46-9A75-0C3EB9E702A8}" dt="2022-01-21T08:53:47.893" v="3545" actId="478"/>
          <ac:cxnSpMkLst>
            <pc:docMk/>
            <pc:sldMk cId="2493312694" sldId="259"/>
            <ac:cxnSpMk id="34" creationId="{408EC123-7A73-904D-990C-3A7522513DBB}"/>
          </ac:cxnSpMkLst>
        </pc:cxnChg>
        <pc:cxnChg chg="add del mod">
          <ac:chgData name="Ilya Tsakunov" userId="9142600e-60e3-4b17-9232-4a91a0c3b22a" providerId="ADAL" clId="{6BE23EB7-8294-AD46-9A75-0C3EB9E702A8}" dt="2022-01-21T08:56:44.412" v="3600" actId="478"/>
          <ac:cxnSpMkLst>
            <pc:docMk/>
            <pc:sldMk cId="2493312694" sldId="259"/>
            <ac:cxnSpMk id="54" creationId="{FAC4C642-C948-6049-9E2F-B89D2AD9E04D}"/>
          </ac:cxnSpMkLst>
        </pc:cxnChg>
        <pc:cxnChg chg="add mod">
          <ac:chgData name="Ilya Tsakunov" userId="9142600e-60e3-4b17-9232-4a91a0c3b22a" providerId="ADAL" clId="{6BE23EB7-8294-AD46-9A75-0C3EB9E702A8}" dt="2022-01-21T08:56:44.998" v="3601"/>
          <ac:cxnSpMkLst>
            <pc:docMk/>
            <pc:sldMk cId="2493312694" sldId="259"/>
            <ac:cxnSpMk id="57" creationId="{1E866C1C-EEE5-EB43-B579-286DDCE551CB}"/>
          </ac:cxnSpMkLst>
        </pc:cxnChg>
      </pc:sldChg>
      <pc:sldChg chg="addSp delSp modSp add del mod">
        <pc:chgData name="Ilya Tsakunov" userId="9142600e-60e3-4b17-9232-4a91a0c3b22a" providerId="ADAL" clId="{6BE23EB7-8294-AD46-9A75-0C3EB9E702A8}" dt="2022-01-21T08:56:07.796" v="3587"/>
        <pc:sldMkLst>
          <pc:docMk/>
          <pc:sldMk cId="3101176198" sldId="260"/>
        </pc:sldMkLst>
        <pc:spChg chg="add mod">
          <ac:chgData name="Ilya Tsakunov" userId="9142600e-60e3-4b17-9232-4a91a0c3b22a" providerId="ADAL" clId="{6BE23EB7-8294-AD46-9A75-0C3EB9E702A8}" dt="2022-01-18T14:26:18.578" v="573" actId="1036"/>
          <ac:spMkLst>
            <pc:docMk/>
            <pc:sldMk cId="3101176198" sldId="260"/>
            <ac:spMk id="2" creationId="{E2CCECC5-4A6C-2E41-9D04-45A3C4338AE2}"/>
          </ac:spMkLst>
        </pc:spChg>
        <pc:spChg chg="add mod">
          <ac:chgData name="Ilya Tsakunov" userId="9142600e-60e3-4b17-9232-4a91a0c3b22a" providerId="ADAL" clId="{6BE23EB7-8294-AD46-9A75-0C3EB9E702A8}" dt="2022-01-18T14:26:18.578" v="573" actId="1036"/>
          <ac:spMkLst>
            <pc:docMk/>
            <pc:sldMk cId="3101176198" sldId="260"/>
            <ac:spMk id="3" creationId="{70EC9FA5-E3E4-8C44-9602-6DA05D98F05A}"/>
          </ac:spMkLst>
        </pc:spChg>
        <pc:spChg chg="del">
          <ac:chgData name="Ilya Tsakunov" userId="9142600e-60e3-4b17-9232-4a91a0c3b22a" providerId="ADAL" clId="{6BE23EB7-8294-AD46-9A75-0C3EB9E702A8}" dt="2022-01-20T20:19:16.824" v="2616" actId="478"/>
          <ac:spMkLst>
            <pc:docMk/>
            <pc:sldMk cId="3101176198" sldId="260"/>
            <ac:spMk id="4" creationId="{A947291C-A428-EC4F-ABC4-C97C1BD5F6EF}"/>
          </ac:spMkLst>
        </pc:spChg>
        <pc:spChg chg="add mod">
          <ac:chgData name="Ilya Tsakunov" userId="9142600e-60e3-4b17-9232-4a91a0c3b22a" providerId="ADAL" clId="{6BE23EB7-8294-AD46-9A75-0C3EB9E702A8}" dt="2022-01-18T14:26:18.578" v="573" actId="1036"/>
          <ac:spMkLst>
            <pc:docMk/>
            <pc:sldMk cId="3101176198" sldId="260"/>
            <ac:spMk id="5" creationId="{4E228351-6982-6E4B-9036-D8EC6E36E04F}"/>
          </ac:spMkLst>
        </pc:spChg>
        <pc:spChg chg="del">
          <ac:chgData name="Ilya Tsakunov" userId="9142600e-60e3-4b17-9232-4a91a0c3b22a" providerId="ADAL" clId="{6BE23EB7-8294-AD46-9A75-0C3EB9E702A8}" dt="2022-01-20T20:19:16.824" v="2616" actId="478"/>
          <ac:spMkLst>
            <pc:docMk/>
            <pc:sldMk cId="3101176198" sldId="260"/>
            <ac:spMk id="7" creationId="{BB7AA6E9-2C87-D34D-B8CE-89E70948FE7A}"/>
          </ac:spMkLst>
        </pc:spChg>
        <pc:spChg chg="del">
          <ac:chgData name="Ilya Tsakunov" userId="9142600e-60e3-4b17-9232-4a91a0c3b22a" providerId="ADAL" clId="{6BE23EB7-8294-AD46-9A75-0C3EB9E702A8}" dt="2022-01-20T20:19:16.824" v="2616" actId="478"/>
          <ac:spMkLst>
            <pc:docMk/>
            <pc:sldMk cId="3101176198" sldId="260"/>
            <ac:spMk id="8" creationId="{3CDDF8FE-8C4E-0E46-8EE0-E68A20B05696}"/>
          </ac:spMkLst>
        </pc:spChg>
        <pc:spChg chg="del">
          <ac:chgData name="Ilya Tsakunov" userId="9142600e-60e3-4b17-9232-4a91a0c3b22a" providerId="ADAL" clId="{6BE23EB7-8294-AD46-9A75-0C3EB9E702A8}" dt="2022-01-20T20:19:16.824" v="2616" actId="478"/>
          <ac:spMkLst>
            <pc:docMk/>
            <pc:sldMk cId="3101176198" sldId="260"/>
            <ac:spMk id="9" creationId="{DB903482-0D00-314C-906F-E6FCD228778B}"/>
          </ac:spMkLst>
        </pc:spChg>
        <pc:spChg chg="del">
          <ac:chgData name="Ilya Tsakunov" userId="9142600e-60e3-4b17-9232-4a91a0c3b22a" providerId="ADAL" clId="{6BE23EB7-8294-AD46-9A75-0C3EB9E702A8}" dt="2022-01-20T20:19:16.824" v="2616" actId="478"/>
          <ac:spMkLst>
            <pc:docMk/>
            <pc:sldMk cId="3101176198" sldId="260"/>
            <ac:spMk id="10" creationId="{8BB75C0E-C5F4-7840-97AB-E4101003CE90}"/>
          </ac:spMkLst>
        </pc:spChg>
        <pc:spChg chg="del">
          <ac:chgData name="Ilya Tsakunov" userId="9142600e-60e3-4b17-9232-4a91a0c3b22a" providerId="ADAL" clId="{6BE23EB7-8294-AD46-9A75-0C3EB9E702A8}" dt="2022-01-20T20:19:16.824" v="2616" actId="478"/>
          <ac:spMkLst>
            <pc:docMk/>
            <pc:sldMk cId="3101176198" sldId="260"/>
            <ac:spMk id="11" creationId="{D61EDB0C-3483-5F42-AECB-0AC50A6F4728}"/>
          </ac:spMkLst>
        </pc:spChg>
        <pc:spChg chg="del">
          <ac:chgData name="Ilya Tsakunov" userId="9142600e-60e3-4b17-9232-4a91a0c3b22a" providerId="ADAL" clId="{6BE23EB7-8294-AD46-9A75-0C3EB9E702A8}" dt="2022-01-20T20:19:16.824" v="2616" actId="478"/>
          <ac:spMkLst>
            <pc:docMk/>
            <pc:sldMk cId="3101176198" sldId="260"/>
            <ac:spMk id="12" creationId="{28029A58-7A18-7945-A07F-1774A9585A04}"/>
          </ac:spMkLst>
        </pc:spChg>
        <pc:spChg chg="del">
          <ac:chgData name="Ilya Tsakunov" userId="9142600e-60e3-4b17-9232-4a91a0c3b22a" providerId="ADAL" clId="{6BE23EB7-8294-AD46-9A75-0C3EB9E702A8}" dt="2022-01-20T20:19:16.824" v="2616" actId="478"/>
          <ac:spMkLst>
            <pc:docMk/>
            <pc:sldMk cId="3101176198" sldId="260"/>
            <ac:spMk id="13" creationId="{E85C2738-8674-0041-ACC0-C9F18253CFE0}"/>
          </ac:spMkLst>
        </pc:spChg>
        <pc:spChg chg="del">
          <ac:chgData name="Ilya Tsakunov" userId="9142600e-60e3-4b17-9232-4a91a0c3b22a" providerId="ADAL" clId="{6BE23EB7-8294-AD46-9A75-0C3EB9E702A8}" dt="2022-01-20T20:19:16.824" v="2616" actId="478"/>
          <ac:spMkLst>
            <pc:docMk/>
            <pc:sldMk cId="3101176198" sldId="260"/>
            <ac:spMk id="14" creationId="{654DF219-F12A-D24A-9937-D4C610EE2A1B}"/>
          </ac:spMkLst>
        </pc:spChg>
        <pc:spChg chg="del">
          <ac:chgData name="Ilya Tsakunov" userId="9142600e-60e3-4b17-9232-4a91a0c3b22a" providerId="ADAL" clId="{6BE23EB7-8294-AD46-9A75-0C3EB9E702A8}" dt="2022-01-20T20:19:16.824" v="2616" actId="478"/>
          <ac:spMkLst>
            <pc:docMk/>
            <pc:sldMk cId="3101176198" sldId="260"/>
            <ac:spMk id="15" creationId="{52A65EAD-91E0-9946-9597-7125183590DD}"/>
          </ac:spMkLst>
        </pc:spChg>
        <pc:spChg chg="del">
          <ac:chgData name="Ilya Tsakunov" userId="9142600e-60e3-4b17-9232-4a91a0c3b22a" providerId="ADAL" clId="{6BE23EB7-8294-AD46-9A75-0C3EB9E702A8}" dt="2022-01-20T20:19:16.824" v="2616" actId="478"/>
          <ac:spMkLst>
            <pc:docMk/>
            <pc:sldMk cId="3101176198" sldId="260"/>
            <ac:spMk id="16" creationId="{DFA48C9C-D6A8-A143-BE1B-4497A5ECF544}"/>
          </ac:spMkLst>
        </pc:spChg>
        <pc:spChg chg="del">
          <ac:chgData name="Ilya Tsakunov" userId="9142600e-60e3-4b17-9232-4a91a0c3b22a" providerId="ADAL" clId="{6BE23EB7-8294-AD46-9A75-0C3EB9E702A8}" dt="2022-01-20T20:19:16.824" v="2616" actId="478"/>
          <ac:spMkLst>
            <pc:docMk/>
            <pc:sldMk cId="3101176198" sldId="260"/>
            <ac:spMk id="17" creationId="{A3AE934B-57D4-E24B-AAB1-5A413ED9779F}"/>
          </ac:spMkLst>
        </pc:spChg>
        <pc:spChg chg="del">
          <ac:chgData name="Ilya Tsakunov" userId="9142600e-60e3-4b17-9232-4a91a0c3b22a" providerId="ADAL" clId="{6BE23EB7-8294-AD46-9A75-0C3EB9E702A8}" dt="2022-01-20T20:19:16.824" v="2616" actId="478"/>
          <ac:spMkLst>
            <pc:docMk/>
            <pc:sldMk cId="3101176198" sldId="260"/>
            <ac:spMk id="18" creationId="{9AB82230-E3E6-944C-97A3-F39FA490532D}"/>
          </ac:spMkLst>
        </pc:spChg>
        <pc:spChg chg="del">
          <ac:chgData name="Ilya Tsakunov" userId="9142600e-60e3-4b17-9232-4a91a0c3b22a" providerId="ADAL" clId="{6BE23EB7-8294-AD46-9A75-0C3EB9E702A8}" dt="2022-01-20T20:19:16.824" v="2616" actId="478"/>
          <ac:spMkLst>
            <pc:docMk/>
            <pc:sldMk cId="3101176198" sldId="260"/>
            <ac:spMk id="19" creationId="{6DDDF01F-C5F9-524F-B672-A764DF011B05}"/>
          </ac:spMkLst>
        </pc:spChg>
        <pc:spChg chg="del">
          <ac:chgData name="Ilya Tsakunov" userId="9142600e-60e3-4b17-9232-4a91a0c3b22a" providerId="ADAL" clId="{6BE23EB7-8294-AD46-9A75-0C3EB9E702A8}" dt="2022-01-20T20:19:16.824" v="2616" actId="478"/>
          <ac:spMkLst>
            <pc:docMk/>
            <pc:sldMk cId="3101176198" sldId="260"/>
            <ac:spMk id="20" creationId="{C5E0B73A-A9F7-C447-89E1-CF10967807D8}"/>
          </ac:spMkLst>
        </pc:spChg>
        <pc:spChg chg="del">
          <ac:chgData name="Ilya Tsakunov" userId="9142600e-60e3-4b17-9232-4a91a0c3b22a" providerId="ADAL" clId="{6BE23EB7-8294-AD46-9A75-0C3EB9E702A8}" dt="2022-01-20T20:19:16.824" v="2616" actId="478"/>
          <ac:spMkLst>
            <pc:docMk/>
            <pc:sldMk cId="3101176198" sldId="260"/>
            <ac:spMk id="21" creationId="{47362484-94EE-0C4F-AB1A-56F6609E0499}"/>
          </ac:spMkLst>
        </pc:spChg>
        <pc:spChg chg="add mod">
          <ac:chgData name="Ilya Tsakunov" userId="9142600e-60e3-4b17-9232-4a91a0c3b22a" providerId="ADAL" clId="{6BE23EB7-8294-AD46-9A75-0C3EB9E702A8}" dt="2022-01-18T14:29:03.399" v="637" actId="1038"/>
          <ac:spMkLst>
            <pc:docMk/>
            <pc:sldMk cId="3101176198" sldId="260"/>
            <ac:spMk id="22" creationId="{6A23C77C-7DAA-2146-BDF7-9455B61A42F3}"/>
          </ac:spMkLst>
        </pc:spChg>
        <pc:spChg chg="add mod">
          <ac:chgData name="Ilya Tsakunov" userId="9142600e-60e3-4b17-9232-4a91a0c3b22a" providerId="ADAL" clId="{6BE23EB7-8294-AD46-9A75-0C3EB9E702A8}" dt="2022-01-18T14:28:44.079" v="633" actId="1076"/>
          <ac:spMkLst>
            <pc:docMk/>
            <pc:sldMk cId="3101176198" sldId="260"/>
            <ac:spMk id="23" creationId="{5F64BA09-AB69-4C4F-A6D8-A3830888D288}"/>
          </ac:spMkLst>
        </pc:spChg>
        <pc:spChg chg="add mod">
          <ac:chgData name="Ilya Tsakunov" userId="9142600e-60e3-4b17-9232-4a91a0c3b22a" providerId="ADAL" clId="{6BE23EB7-8294-AD46-9A75-0C3EB9E702A8}" dt="2022-01-18T14:28:57.924" v="635" actId="1076"/>
          <ac:spMkLst>
            <pc:docMk/>
            <pc:sldMk cId="3101176198" sldId="260"/>
            <ac:spMk id="24" creationId="{8C25F115-F33D-4E4A-90D2-C34E49E5BA4E}"/>
          </ac:spMkLst>
        </pc:spChg>
        <pc:spChg chg="add mod">
          <ac:chgData name="Ilya Tsakunov" userId="9142600e-60e3-4b17-9232-4a91a0c3b22a" providerId="ADAL" clId="{6BE23EB7-8294-AD46-9A75-0C3EB9E702A8}" dt="2022-01-20T19:26:59.446" v="1495" actId="207"/>
          <ac:spMkLst>
            <pc:docMk/>
            <pc:sldMk cId="3101176198" sldId="260"/>
            <ac:spMk id="26" creationId="{6464089C-CBCE-1847-B1AA-7A6FA523E8B7}"/>
          </ac:spMkLst>
        </pc:spChg>
        <pc:spChg chg="del mod">
          <ac:chgData name="Ilya Tsakunov" userId="9142600e-60e3-4b17-9232-4a91a0c3b22a" providerId="ADAL" clId="{6BE23EB7-8294-AD46-9A75-0C3EB9E702A8}" dt="2022-01-20T19:15:20.765" v="1217" actId="478"/>
          <ac:spMkLst>
            <pc:docMk/>
            <pc:sldMk cId="3101176198" sldId="260"/>
            <ac:spMk id="27" creationId="{1A0D896A-BB05-466E-8F88-E9D31C40DC59}"/>
          </ac:spMkLst>
        </pc:spChg>
        <pc:spChg chg="add del mod">
          <ac:chgData name="Ilya Tsakunov" userId="9142600e-60e3-4b17-9232-4a91a0c3b22a" providerId="ADAL" clId="{6BE23EB7-8294-AD46-9A75-0C3EB9E702A8}" dt="2022-01-20T19:15:33.840" v="1220" actId="478"/>
          <ac:spMkLst>
            <pc:docMk/>
            <pc:sldMk cId="3101176198" sldId="260"/>
            <ac:spMk id="29" creationId="{0D9A4A1B-D17B-874B-A7DC-8106564676BC}"/>
          </ac:spMkLst>
        </pc:spChg>
        <pc:spChg chg="add del mod">
          <ac:chgData name="Ilya Tsakunov" userId="9142600e-60e3-4b17-9232-4a91a0c3b22a" providerId="ADAL" clId="{6BE23EB7-8294-AD46-9A75-0C3EB9E702A8}" dt="2022-01-20T19:19:37.616" v="1362" actId="478"/>
          <ac:spMkLst>
            <pc:docMk/>
            <pc:sldMk cId="3101176198" sldId="260"/>
            <ac:spMk id="33" creationId="{7854CAE7-E318-8B4E-A4FF-5C83036A4780}"/>
          </ac:spMkLst>
        </pc:spChg>
        <pc:spChg chg="add mod">
          <ac:chgData name="Ilya Tsakunov" userId="9142600e-60e3-4b17-9232-4a91a0c3b22a" providerId="ADAL" clId="{6BE23EB7-8294-AD46-9A75-0C3EB9E702A8}" dt="2022-01-20T19:19:38.994" v="1363"/>
          <ac:spMkLst>
            <pc:docMk/>
            <pc:sldMk cId="3101176198" sldId="260"/>
            <ac:spMk id="36" creationId="{A5005912-3324-4E40-B52C-BE9E3655DD43}"/>
          </ac:spMkLst>
        </pc:spChg>
        <pc:spChg chg="add del mod">
          <ac:chgData name="Ilya Tsakunov" userId="9142600e-60e3-4b17-9232-4a91a0c3b22a" providerId="ADAL" clId="{6BE23EB7-8294-AD46-9A75-0C3EB9E702A8}" dt="2022-01-21T08:56:07.266" v="3586" actId="478"/>
          <ac:spMkLst>
            <pc:docMk/>
            <pc:sldMk cId="3101176198" sldId="260"/>
            <ac:spMk id="37" creationId="{5EAA23DE-7946-8B4C-BFE1-F37F3DCC47F0}"/>
          </ac:spMkLst>
        </pc:spChg>
        <pc:spChg chg="add mod">
          <ac:chgData name="Ilya Tsakunov" userId="9142600e-60e3-4b17-9232-4a91a0c3b22a" providerId="ADAL" clId="{6BE23EB7-8294-AD46-9A75-0C3EB9E702A8}" dt="2022-01-20T20:19:20.486" v="2623" actId="20577"/>
          <ac:spMkLst>
            <pc:docMk/>
            <pc:sldMk cId="3101176198" sldId="260"/>
            <ac:spMk id="40" creationId="{64534582-2AE6-9B40-BD17-27D98FFF6DD6}"/>
          </ac:spMkLst>
        </pc:spChg>
        <pc:spChg chg="add mod">
          <ac:chgData name="Ilya Tsakunov" userId="9142600e-60e3-4b17-9232-4a91a0c3b22a" providerId="ADAL" clId="{6BE23EB7-8294-AD46-9A75-0C3EB9E702A8}" dt="2022-01-20T20:19:17.242" v="2617"/>
          <ac:spMkLst>
            <pc:docMk/>
            <pc:sldMk cId="3101176198" sldId="260"/>
            <ac:spMk id="41" creationId="{D9111806-B987-3840-9215-B136D45F9723}"/>
          </ac:spMkLst>
        </pc:spChg>
        <pc:spChg chg="add mod">
          <ac:chgData name="Ilya Tsakunov" userId="9142600e-60e3-4b17-9232-4a91a0c3b22a" providerId="ADAL" clId="{6BE23EB7-8294-AD46-9A75-0C3EB9E702A8}" dt="2022-01-20T20:19:17.242" v="2617"/>
          <ac:spMkLst>
            <pc:docMk/>
            <pc:sldMk cId="3101176198" sldId="260"/>
            <ac:spMk id="42" creationId="{2881463D-2042-D640-9084-113A8E545815}"/>
          </ac:spMkLst>
        </pc:spChg>
        <pc:spChg chg="add mod">
          <ac:chgData name="Ilya Tsakunov" userId="9142600e-60e3-4b17-9232-4a91a0c3b22a" providerId="ADAL" clId="{6BE23EB7-8294-AD46-9A75-0C3EB9E702A8}" dt="2022-01-20T20:19:17.242" v="2617"/>
          <ac:spMkLst>
            <pc:docMk/>
            <pc:sldMk cId="3101176198" sldId="260"/>
            <ac:spMk id="43" creationId="{4B7B7FE7-29FA-AC41-8DB2-E0B81685C4BF}"/>
          </ac:spMkLst>
        </pc:spChg>
        <pc:spChg chg="add mod">
          <ac:chgData name="Ilya Tsakunov" userId="9142600e-60e3-4b17-9232-4a91a0c3b22a" providerId="ADAL" clId="{6BE23EB7-8294-AD46-9A75-0C3EB9E702A8}" dt="2022-01-20T20:19:17.242" v="2617"/>
          <ac:spMkLst>
            <pc:docMk/>
            <pc:sldMk cId="3101176198" sldId="260"/>
            <ac:spMk id="44" creationId="{7F913B03-70D9-A54A-82BD-7DEC4D94AAA8}"/>
          </ac:spMkLst>
        </pc:spChg>
        <pc:spChg chg="add mod">
          <ac:chgData name="Ilya Tsakunov" userId="9142600e-60e3-4b17-9232-4a91a0c3b22a" providerId="ADAL" clId="{6BE23EB7-8294-AD46-9A75-0C3EB9E702A8}" dt="2022-01-20T20:20:25.676" v="2696" actId="208"/>
          <ac:spMkLst>
            <pc:docMk/>
            <pc:sldMk cId="3101176198" sldId="260"/>
            <ac:spMk id="45" creationId="{0B3EA989-9B60-1D4C-AC2C-46FAF3857A39}"/>
          </ac:spMkLst>
        </pc:spChg>
        <pc:spChg chg="add mod">
          <ac:chgData name="Ilya Tsakunov" userId="9142600e-60e3-4b17-9232-4a91a0c3b22a" providerId="ADAL" clId="{6BE23EB7-8294-AD46-9A75-0C3EB9E702A8}" dt="2022-01-20T20:19:17.242" v="2617"/>
          <ac:spMkLst>
            <pc:docMk/>
            <pc:sldMk cId="3101176198" sldId="260"/>
            <ac:spMk id="46" creationId="{E5FE59FC-26D4-8D4B-88D6-B3EC3A8A3CCD}"/>
          </ac:spMkLst>
        </pc:spChg>
        <pc:spChg chg="add mod">
          <ac:chgData name="Ilya Tsakunov" userId="9142600e-60e3-4b17-9232-4a91a0c3b22a" providerId="ADAL" clId="{6BE23EB7-8294-AD46-9A75-0C3EB9E702A8}" dt="2022-01-20T20:19:17.242" v="2617"/>
          <ac:spMkLst>
            <pc:docMk/>
            <pc:sldMk cId="3101176198" sldId="260"/>
            <ac:spMk id="47" creationId="{2E29EF15-8C81-B04B-8785-B3D776F1F0CF}"/>
          </ac:spMkLst>
        </pc:spChg>
        <pc:spChg chg="add mod">
          <ac:chgData name="Ilya Tsakunov" userId="9142600e-60e3-4b17-9232-4a91a0c3b22a" providerId="ADAL" clId="{6BE23EB7-8294-AD46-9A75-0C3EB9E702A8}" dt="2022-01-20T20:19:17.242" v="2617"/>
          <ac:spMkLst>
            <pc:docMk/>
            <pc:sldMk cId="3101176198" sldId="260"/>
            <ac:spMk id="48" creationId="{99FCAD8A-E96B-8947-990D-1C5BFD1F88F7}"/>
          </ac:spMkLst>
        </pc:spChg>
        <pc:spChg chg="add mod">
          <ac:chgData name="Ilya Tsakunov" userId="9142600e-60e3-4b17-9232-4a91a0c3b22a" providerId="ADAL" clId="{6BE23EB7-8294-AD46-9A75-0C3EB9E702A8}" dt="2022-01-20T20:19:17.242" v="2617"/>
          <ac:spMkLst>
            <pc:docMk/>
            <pc:sldMk cId="3101176198" sldId="260"/>
            <ac:spMk id="49" creationId="{B7801DAF-D137-C245-9D3F-829BCE45E0F5}"/>
          </ac:spMkLst>
        </pc:spChg>
        <pc:spChg chg="add mod">
          <ac:chgData name="Ilya Tsakunov" userId="9142600e-60e3-4b17-9232-4a91a0c3b22a" providerId="ADAL" clId="{6BE23EB7-8294-AD46-9A75-0C3EB9E702A8}" dt="2022-01-20T20:19:17.242" v="2617"/>
          <ac:spMkLst>
            <pc:docMk/>
            <pc:sldMk cId="3101176198" sldId="260"/>
            <ac:spMk id="50" creationId="{E5DCBC7F-C073-F441-AF8D-CD337AEEB044}"/>
          </ac:spMkLst>
        </pc:spChg>
        <pc:spChg chg="add mod">
          <ac:chgData name="Ilya Tsakunov" userId="9142600e-60e3-4b17-9232-4a91a0c3b22a" providerId="ADAL" clId="{6BE23EB7-8294-AD46-9A75-0C3EB9E702A8}" dt="2022-01-20T20:19:17.242" v="2617"/>
          <ac:spMkLst>
            <pc:docMk/>
            <pc:sldMk cId="3101176198" sldId="260"/>
            <ac:spMk id="51" creationId="{0CFDB0F9-2F68-AE47-B1CA-6C9AFD8E379B}"/>
          </ac:spMkLst>
        </pc:spChg>
        <pc:spChg chg="add mod">
          <ac:chgData name="Ilya Tsakunov" userId="9142600e-60e3-4b17-9232-4a91a0c3b22a" providerId="ADAL" clId="{6BE23EB7-8294-AD46-9A75-0C3EB9E702A8}" dt="2022-01-20T20:19:17.242" v="2617"/>
          <ac:spMkLst>
            <pc:docMk/>
            <pc:sldMk cId="3101176198" sldId="260"/>
            <ac:spMk id="52" creationId="{1334F9D9-CD00-044E-80DE-A7BF6E6AE68E}"/>
          </ac:spMkLst>
        </pc:spChg>
        <pc:spChg chg="add mod">
          <ac:chgData name="Ilya Tsakunov" userId="9142600e-60e3-4b17-9232-4a91a0c3b22a" providerId="ADAL" clId="{6BE23EB7-8294-AD46-9A75-0C3EB9E702A8}" dt="2022-01-20T20:19:17.242" v="2617"/>
          <ac:spMkLst>
            <pc:docMk/>
            <pc:sldMk cId="3101176198" sldId="260"/>
            <ac:spMk id="53" creationId="{80A2A03F-DCC3-6E48-958C-B8B5222F8BC0}"/>
          </ac:spMkLst>
        </pc:spChg>
        <pc:spChg chg="add mod">
          <ac:chgData name="Ilya Tsakunov" userId="9142600e-60e3-4b17-9232-4a91a0c3b22a" providerId="ADAL" clId="{6BE23EB7-8294-AD46-9A75-0C3EB9E702A8}" dt="2022-01-20T20:19:17.242" v="2617"/>
          <ac:spMkLst>
            <pc:docMk/>
            <pc:sldMk cId="3101176198" sldId="260"/>
            <ac:spMk id="54" creationId="{4B6DD886-5787-C140-8ADE-61CB8CE9A156}"/>
          </ac:spMkLst>
        </pc:spChg>
        <pc:spChg chg="add mod">
          <ac:chgData name="Ilya Tsakunov" userId="9142600e-60e3-4b17-9232-4a91a0c3b22a" providerId="ADAL" clId="{6BE23EB7-8294-AD46-9A75-0C3EB9E702A8}" dt="2022-01-20T20:19:17.242" v="2617"/>
          <ac:spMkLst>
            <pc:docMk/>
            <pc:sldMk cId="3101176198" sldId="260"/>
            <ac:spMk id="55" creationId="{9753E892-70CB-E941-AC03-789AE586F4D9}"/>
          </ac:spMkLst>
        </pc:spChg>
        <pc:spChg chg="add mod">
          <ac:chgData name="Ilya Tsakunov" userId="9142600e-60e3-4b17-9232-4a91a0c3b22a" providerId="ADAL" clId="{6BE23EB7-8294-AD46-9A75-0C3EB9E702A8}" dt="2022-01-20T20:19:17.242" v="2617"/>
          <ac:spMkLst>
            <pc:docMk/>
            <pc:sldMk cId="3101176198" sldId="260"/>
            <ac:spMk id="56" creationId="{EE036E09-87DF-9846-BB70-A12868FC98B0}"/>
          </ac:spMkLst>
        </pc:spChg>
        <pc:spChg chg="add mod">
          <ac:chgData name="Ilya Tsakunov" userId="9142600e-60e3-4b17-9232-4a91a0c3b22a" providerId="ADAL" clId="{6BE23EB7-8294-AD46-9A75-0C3EB9E702A8}" dt="2022-01-20T20:19:17.242" v="2617"/>
          <ac:spMkLst>
            <pc:docMk/>
            <pc:sldMk cId="3101176198" sldId="260"/>
            <ac:spMk id="57" creationId="{FF9C8010-3C14-2D4B-AA4E-DCE8DD804606}"/>
          </ac:spMkLst>
        </pc:spChg>
        <pc:spChg chg="add mod">
          <ac:chgData name="Ilya Tsakunov" userId="9142600e-60e3-4b17-9232-4a91a0c3b22a" providerId="ADAL" clId="{6BE23EB7-8294-AD46-9A75-0C3EB9E702A8}" dt="2022-01-20T20:19:17.242" v="2617"/>
          <ac:spMkLst>
            <pc:docMk/>
            <pc:sldMk cId="3101176198" sldId="260"/>
            <ac:spMk id="58" creationId="{6A860A9E-3B04-084F-9721-408CE0F84036}"/>
          </ac:spMkLst>
        </pc:spChg>
        <pc:spChg chg="add del mod">
          <ac:chgData name="Ilya Tsakunov" userId="9142600e-60e3-4b17-9232-4a91a0c3b22a" providerId="ADAL" clId="{6BE23EB7-8294-AD46-9A75-0C3EB9E702A8}" dt="2022-01-21T08:56:00.692" v="3582" actId="478"/>
          <ac:spMkLst>
            <pc:docMk/>
            <pc:sldMk cId="3101176198" sldId="260"/>
            <ac:spMk id="61" creationId="{183CAC43-F91E-2E44-977A-CE3BA75DDE62}"/>
          </ac:spMkLst>
        </pc:spChg>
        <pc:spChg chg="add del mod">
          <ac:chgData name="Ilya Tsakunov" userId="9142600e-60e3-4b17-9232-4a91a0c3b22a" providerId="ADAL" clId="{6BE23EB7-8294-AD46-9A75-0C3EB9E702A8}" dt="2022-01-21T08:56:04.469" v="3585"/>
          <ac:spMkLst>
            <pc:docMk/>
            <pc:sldMk cId="3101176198" sldId="260"/>
            <ac:spMk id="62" creationId="{6896A055-006A-E94A-9C88-ADF7979584AC}"/>
          </ac:spMkLst>
        </pc:spChg>
        <pc:spChg chg="add del mod">
          <ac:chgData name="Ilya Tsakunov" userId="9142600e-60e3-4b17-9232-4a91a0c3b22a" providerId="ADAL" clId="{6BE23EB7-8294-AD46-9A75-0C3EB9E702A8}" dt="2022-01-21T08:56:04.469" v="3585"/>
          <ac:spMkLst>
            <pc:docMk/>
            <pc:sldMk cId="3101176198" sldId="260"/>
            <ac:spMk id="64" creationId="{B782A028-B0B4-0440-86AF-8107CCFB82C3}"/>
          </ac:spMkLst>
        </pc:spChg>
        <pc:spChg chg="add mod">
          <ac:chgData name="Ilya Tsakunov" userId="9142600e-60e3-4b17-9232-4a91a0c3b22a" providerId="ADAL" clId="{6BE23EB7-8294-AD46-9A75-0C3EB9E702A8}" dt="2022-01-21T08:56:07.796" v="3587"/>
          <ac:spMkLst>
            <pc:docMk/>
            <pc:sldMk cId="3101176198" sldId="260"/>
            <ac:spMk id="65" creationId="{84607621-F883-184E-A3C6-F7AF7A359946}"/>
          </ac:spMkLst>
        </pc:spChg>
        <pc:spChg chg="add mod">
          <ac:chgData name="Ilya Tsakunov" userId="9142600e-60e3-4b17-9232-4a91a0c3b22a" providerId="ADAL" clId="{6BE23EB7-8294-AD46-9A75-0C3EB9E702A8}" dt="2022-01-21T08:56:07.796" v="3587"/>
          <ac:spMkLst>
            <pc:docMk/>
            <pc:sldMk cId="3101176198" sldId="260"/>
            <ac:spMk id="67" creationId="{75E508FA-B91E-A24E-91FB-817941632629}"/>
          </ac:spMkLst>
        </pc:spChg>
        <pc:picChg chg="add del mod">
          <ac:chgData name="Ilya Tsakunov" userId="9142600e-60e3-4b17-9232-4a91a0c3b22a" providerId="ADAL" clId="{6BE23EB7-8294-AD46-9A75-0C3EB9E702A8}" dt="2022-01-18T14:51:29.801" v="805" actId="478"/>
          <ac:picMkLst>
            <pc:docMk/>
            <pc:sldMk cId="3101176198" sldId="260"/>
            <ac:picMk id="25" creationId="{AD617E82-D012-CA40-9E53-A1EC83B97FA7}"/>
          </ac:picMkLst>
        </pc:picChg>
        <pc:picChg chg="add del mod modCrop">
          <ac:chgData name="Ilya Tsakunov" userId="9142600e-60e3-4b17-9232-4a91a0c3b22a" providerId="ADAL" clId="{6BE23EB7-8294-AD46-9A75-0C3EB9E702A8}" dt="2022-01-18T14:52:22.909" v="816" actId="478"/>
          <ac:picMkLst>
            <pc:docMk/>
            <pc:sldMk cId="3101176198" sldId="260"/>
            <ac:picMk id="28" creationId="{BD8DABDA-4278-1743-8634-1BE19987EA15}"/>
          </ac:picMkLst>
        </pc:picChg>
        <pc:picChg chg="add mod">
          <ac:chgData name="Ilya Tsakunov" userId="9142600e-60e3-4b17-9232-4a91a0c3b22a" providerId="ADAL" clId="{6BE23EB7-8294-AD46-9A75-0C3EB9E702A8}" dt="2022-01-18T14:52:27.959" v="818" actId="1076"/>
          <ac:picMkLst>
            <pc:docMk/>
            <pc:sldMk cId="3101176198" sldId="260"/>
            <ac:picMk id="30" creationId="{F0199B0D-57D7-3C44-83CE-5139AE7216E0}"/>
          </ac:picMkLst>
        </pc:picChg>
        <pc:picChg chg="add mod">
          <ac:chgData name="Ilya Tsakunov" userId="9142600e-60e3-4b17-9232-4a91a0c3b22a" providerId="ADAL" clId="{6BE23EB7-8294-AD46-9A75-0C3EB9E702A8}" dt="2022-01-18T14:57:12.366" v="846" actId="1076"/>
          <ac:picMkLst>
            <pc:docMk/>
            <pc:sldMk cId="3101176198" sldId="260"/>
            <ac:picMk id="32" creationId="{CF270E6F-2C00-6F40-89C5-7C8367E74032}"/>
          </ac:picMkLst>
        </pc:picChg>
        <pc:picChg chg="add del mod">
          <ac:chgData name="Ilya Tsakunov" userId="9142600e-60e3-4b17-9232-4a91a0c3b22a" providerId="ADAL" clId="{6BE23EB7-8294-AD46-9A75-0C3EB9E702A8}" dt="2022-01-18T14:52:29.067" v="819" actId="478"/>
          <ac:picMkLst>
            <pc:docMk/>
            <pc:sldMk cId="3101176198" sldId="260"/>
            <ac:picMk id="35" creationId="{E939F468-AB5C-8E45-ADAC-A3C0B68DD172}"/>
          </ac:picMkLst>
        </pc:picChg>
        <pc:picChg chg="add mod">
          <ac:chgData name="Ilya Tsakunov" userId="9142600e-60e3-4b17-9232-4a91a0c3b22a" providerId="ADAL" clId="{6BE23EB7-8294-AD46-9A75-0C3EB9E702A8}" dt="2022-01-18T14:52:36.609" v="821" actId="1076"/>
          <ac:picMkLst>
            <pc:docMk/>
            <pc:sldMk cId="3101176198" sldId="260"/>
            <ac:picMk id="38" creationId="{690E944A-3EFE-594D-BD9A-A90921F467C6}"/>
          </ac:picMkLst>
        </pc:picChg>
        <pc:picChg chg="add mod">
          <ac:chgData name="Ilya Tsakunov" userId="9142600e-60e3-4b17-9232-4a91a0c3b22a" providerId="ADAL" clId="{6BE23EB7-8294-AD46-9A75-0C3EB9E702A8}" dt="2022-01-21T07:44:21.055" v="3387" actId="1035"/>
          <ac:picMkLst>
            <pc:docMk/>
            <pc:sldMk cId="3101176198" sldId="260"/>
            <ac:picMk id="59" creationId="{915DD60A-AB0B-464B-A29E-3BC9A655C2DA}"/>
          </ac:picMkLst>
        </pc:picChg>
        <pc:picChg chg="add del mod">
          <ac:chgData name="Ilya Tsakunov" userId="9142600e-60e3-4b17-9232-4a91a0c3b22a" providerId="ADAL" clId="{6BE23EB7-8294-AD46-9A75-0C3EB9E702A8}" dt="2022-01-18T14:23:47.864" v="485" actId="478"/>
          <ac:picMkLst>
            <pc:docMk/>
            <pc:sldMk cId="3101176198" sldId="260"/>
            <ac:picMk id="2050" creationId="{14EDF3C7-88BE-A045-95CF-95D2578E1D8A}"/>
          </ac:picMkLst>
        </pc:picChg>
        <pc:picChg chg="add del mod">
          <ac:chgData name="Ilya Tsakunov" userId="9142600e-60e3-4b17-9232-4a91a0c3b22a" providerId="ADAL" clId="{6BE23EB7-8294-AD46-9A75-0C3EB9E702A8}" dt="2022-01-18T14:51:23.814" v="803" actId="478"/>
          <ac:picMkLst>
            <pc:docMk/>
            <pc:sldMk cId="3101176198" sldId="260"/>
            <ac:picMk id="2052" creationId="{C9B562C5-7C1D-D546-9727-F2CE89373FB9}"/>
          </ac:picMkLst>
        </pc:picChg>
        <pc:picChg chg="add del mod">
          <ac:chgData name="Ilya Tsakunov" userId="9142600e-60e3-4b17-9232-4a91a0c3b22a" providerId="ADAL" clId="{6BE23EB7-8294-AD46-9A75-0C3EB9E702A8}" dt="2022-01-18T14:35:30.581" v="703" actId="478"/>
          <ac:picMkLst>
            <pc:docMk/>
            <pc:sldMk cId="3101176198" sldId="260"/>
            <ac:picMk id="2054" creationId="{C0C3C502-C84D-2547-B778-8AFFC0356D42}"/>
          </ac:picMkLst>
        </pc:picChg>
        <pc:picChg chg="add del mod">
          <ac:chgData name="Ilya Tsakunov" userId="9142600e-60e3-4b17-9232-4a91a0c3b22a" providerId="ADAL" clId="{6BE23EB7-8294-AD46-9A75-0C3EB9E702A8}" dt="2022-01-20T19:15:44.727" v="1222" actId="478"/>
          <ac:picMkLst>
            <pc:docMk/>
            <pc:sldMk cId="3101176198" sldId="260"/>
            <ac:picMk id="2056" creationId="{DC112FDB-35E0-5740-8D51-810B6BA26FC8}"/>
          </ac:picMkLst>
        </pc:picChg>
        <pc:picChg chg="del mod">
          <ac:chgData name="Ilya Tsakunov" userId="9142600e-60e3-4b17-9232-4a91a0c3b22a" providerId="ADAL" clId="{6BE23EB7-8294-AD46-9A75-0C3EB9E702A8}" dt="2022-01-21T07:44:00.281" v="3369" actId="21"/>
          <ac:picMkLst>
            <pc:docMk/>
            <pc:sldMk cId="3101176198" sldId="260"/>
            <ac:picMk id="5122" creationId="{2A32AAF4-CBE6-C543-A227-BBB28C2EDC9D}"/>
          </ac:picMkLst>
        </pc:picChg>
        <pc:cxnChg chg="del">
          <ac:chgData name="Ilya Tsakunov" userId="9142600e-60e3-4b17-9232-4a91a0c3b22a" providerId="ADAL" clId="{6BE23EB7-8294-AD46-9A75-0C3EB9E702A8}" dt="2022-01-20T20:19:16.824" v="2616" actId="478"/>
          <ac:cxnSpMkLst>
            <pc:docMk/>
            <pc:sldMk cId="3101176198" sldId="260"/>
            <ac:cxnSpMk id="6" creationId="{6ECA684B-79ED-E44D-97FD-7323B8BE129C}"/>
          </ac:cxnSpMkLst>
        </pc:cxnChg>
        <pc:cxnChg chg="add del mod">
          <ac:chgData name="Ilya Tsakunov" userId="9142600e-60e3-4b17-9232-4a91a0c3b22a" providerId="ADAL" clId="{6BE23EB7-8294-AD46-9A75-0C3EB9E702A8}" dt="2022-01-21T08:53:29.404" v="3535" actId="478"/>
          <ac:cxnSpMkLst>
            <pc:docMk/>
            <pc:sldMk cId="3101176198" sldId="260"/>
            <ac:cxnSpMk id="39" creationId="{4FE01079-198C-C349-BDEF-4CB79260D4C6}"/>
          </ac:cxnSpMkLst>
        </pc:cxnChg>
        <pc:cxnChg chg="add del mod">
          <ac:chgData name="Ilya Tsakunov" userId="9142600e-60e3-4b17-9232-4a91a0c3b22a" providerId="ADAL" clId="{6BE23EB7-8294-AD46-9A75-0C3EB9E702A8}" dt="2022-01-21T08:56:02.014" v="3583" actId="478"/>
          <ac:cxnSpMkLst>
            <pc:docMk/>
            <pc:sldMk cId="3101176198" sldId="260"/>
            <ac:cxnSpMk id="60" creationId="{638FA738-79B1-8742-BA7D-9F4836DC0CFB}"/>
          </ac:cxnSpMkLst>
        </pc:cxnChg>
        <pc:cxnChg chg="add del mod">
          <ac:chgData name="Ilya Tsakunov" userId="9142600e-60e3-4b17-9232-4a91a0c3b22a" providerId="ADAL" clId="{6BE23EB7-8294-AD46-9A75-0C3EB9E702A8}" dt="2022-01-21T08:56:04.469" v="3585"/>
          <ac:cxnSpMkLst>
            <pc:docMk/>
            <pc:sldMk cId="3101176198" sldId="260"/>
            <ac:cxnSpMk id="63" creationId="{16616459-120A-7B40-87F2-73DFA8283978}"/>
          </ac:cxnSpMkLst>
        </pc:cxnChg>
        <pc:cxnChg chg="add mod">
          <ac:chgData name="Ilya Tsakunov" userId="9142600e-60e3-4b17-9232-4a91a0c3b22a" providerId="ADAL" clId="{6BE23EB7-8294-AD46-9A75-0C3EB9E702A8}" dt="2022-01-21T08:56:07.796" v="3587"/>
          <ac:cxnSpMkLst>
            <pc:docMk/>
            <pc:sldMk cId="3101176198" sldId="260"/>
            <ac:cxnSpMk id="66" creationId="{EEDDFCBE-4131-0247-BCFA-070B8D3043B6}"/>
          </ac:cxnSpMkLst>
        </pc:cxnChg>
      </pc:sldChg>
      <pc:sldChg chg="addSp delSp modSp add del mod">
        <pc:chgData name="Ilya Tsakunov" userId="9142600e-60e3-4b17-9232-4a91a0c3b22a" providerId="ADAL" clId="{6BE23EB7-8294-AD46-9A75-0C3EB9E702A8}" dt="2022-01-21T08:56:21.051" v="3591"/>
        <pc:sldMkLst>
          <pc:docMk/>
          <pc:sldMk cId="548738416" sldId="261"/>
        </pc:sldMkLst>
        <pc:spChg chg="add mod">
          <ac:chgData name="Ilya Tsakunov" userId="9142600e-60e3-4b17-9232-4a91a0c3b22a" providerId="ADAL" clId="{6BE23EB7-8294-AD46-9A75-0C3EB9E702A8}" dt="2022-01-20T19:21:57.858" v="1404" actId="20577"/>
          <ac:spMkLst>
            <pc:docMk/>
            <pc:sldMk cId="548738416" sldId="261"/>
            <ac:spMk id="2" creationId="{964F9F40-CEA1-FB48-ACA3-60B543ACD1D3}"/>
          </ac:spMkLst>
        </pc:spChg>
        <pc:spChg chg="add del mod">
          <ac:chgData name="Ilya Tsakunov" userId="9142600e-60e3-4b17-9232-4a91a0c3b22a" providerId="ADAL" clId="{6BE23EB7-8294-AD46-9A75-0C3EB9E702A8}" dt="2022-01-18T14:20:24.349" v="343"/>
          <ac:spMkLst>
            <pc:docMk/>
            <pc:sldMk cId="548738416" sldId="261"/>
            <ac:spMk id="3" creationId="{C94CF6CF-7A35-6140-8287-0825F33DF767}"/>
          </ac:spMkLst>
        </pc:spChg>
        <pc:spChg chg="del">
          <ac:chgData name="Ilya Tsakunov" userId="9142600e-60e3-4b17-9232-4a91a0c3b22a" providerId="ADAL" clId="{6BE23EB7-8294-AD46-9A75-0C3EB9E702A8}" dt="2022-01-20T20:19:02.561" v="2596" actId="478"/>
          <ac:spMkLst>
            <pc:docMk/>
            <pc:sldMk cId="548738416" sldId="261"/>
            <ac:spMk id="4" creationId="{A947291C-A428-EC4F-ABC4-C97C1BD5F6EF}"/>
          </ac:spMkLst>
        </pc:spChg>
        <pc:spChg chg="add del mod">
          <ac:chgData name="Ilya Tsakunov" userId="9142600e-60e3-4b17-9232-4a91a0c3b22a" providerId="ADAL" clId="{6BE23EB7-8294-AD46-9A75-0C3EB9E702A8}" dt="2022-01-18T14:21:27.649" v="469" actId="21"/>
          <ac:spMkLst>
            <pc:docMk/>
            <pc:sldMk cId="548738416" sldId="261"/>
            <ac:spMk id="5" creationId="{EA97123B-6B6D-6A4A-8CB2-771562BBA776}"/>
          </ac:spMkLst>
        </pc:spChg>
        <pc:spChg chg="del">
          <ac:chgData name="Ilya Tsakunov" userId="9142600e-60e3-4b17-9232-4a91a0c3b22a" providerId="ADAL" clId="{6BE23EB7-8294-AD46-9A75-0C3EB9E702A8}" dt="2022-01-20T20:19:02.561" v="2596" actId="478"/>
          <ac:spMkLst>
            <pc:docMk/>
            <pc:sldMk cId="548738416" sldId="261"/>
            <ac:spMk id="7" creationId="{BB7AA6E9-2C87-D34D-B8CE-89E70948FE7A}"/>
          </ac:spMkLst>
        </pc:spChg>
        <pc:spChg chg="del">
          <ac:chgData name="Ilya Tsakunov" userId="9142600e-60e3-4b17-9232-4a91a0c3b22a" providerId="ADAL" clId="{6BE23EB7-8294-AD46-9A75-0C3EB9E702A8}" dt="2022-01-20T20:19:02.561" v="2596" actId="478"/>
          <ac:spMkLst>
            <pc:docMk/>
            <pc:sldMk cId="548738416" sldId="261"/>
            <ac:spMk id="8" creationId="{3CDDF8FE-8C4E-0E46-8EE0-E68A20B05696}"/>
          </ac:spMkLst>
        </pc:spChg>
        <pc:spChg chg="del">
          <ac:chgData name="Ilya Tsakunov" userId="9142600e-60e3-4b17-9232-4a91a0c3b22a" providerId="ADAL" clId="{6BE23EB7-8294-AD46-9A75-0C3EB9E702A8}" dt="2022-01-20T20:19:02.561" v="2596" actId="478"/>
          <ac:spMkLst>
            <pc:docMk/>
            <pc:sldMk cId="548738416" sldId="261"/>
            <ac:spMk id="9" creationId="{DB903482-0D00-314C-906F-E6FCD228778B}"/>
          </ac:spMkLst>
        </pc:spChg>
        <pc:spChg chg="del">
          <ac:chgData name="Ilya Tsakunov" userId="9142600e-60e3-4b17-9232-4a91a0c3b22a" providerId="ADAL" clId="{6BE23EB7-8294-AD46-9A75-0C3EB9E702A8}" dt="2022-01-20T20:19:02.561" v="2596" actId="478"/>
          <ac:spMkLst>
            <pc:docMk/>
            <pc:sldMk cId="548738416" sldId="261"/>
            <ac:spMk id="10" creationId="{8BB75C0E-C5F4-7840-97AB-E4101003CE90}"/>
          </ac:spMkLst>
        </pc:spChg>
        <pc:spChg chg="del">
          <ac:chgData name="Ilya Tsakunov" userId="9142600e-60e3-4b17-9232-4a91a0c3b22a" providerId="ADAL" clId="{6BE23EB7-8294-AD46-9A75-0C3EB9E702A8}" dt="2022-01-20T20:19:02.561" v="2596" actId="478"/>
          <ac:spMkLst>
            <pc:docMk/>
            <pc:sldMk cId="548738416" sldId="261"/>
            <ac:spMk id="11" creationId="{D61EDB0C-3483-5F42-AECB-0AC50A6F4728}"/>
          </ac:spMkLst>
        </pc:spChg>
        <pc:spChg chg="del">
          <ac:chgData name="Ilya Tsakunov" userId="9142600e-60e3-4b17-9232-4a91a0c3b22a" providerId="ADAL" clId="{6BE23EB7-8294-AD46-9A75-0C3EB9E702A8}" dt="2022-01-20T20:19:02.561" v="2596" actId="478"/>
          <ac:spMkLst>
            <pc:docMk/>
            <pc:sldMk cId="548738416" sldId="261"/>
            <ac:spMk id="12" creationId="{28029A58-7A18-7945-A07F-1774A9585A04}"/>
          </ac:spMkLst>
        </pc:spChg>
        <pc:spChg chg="del">
          <ac:chgData name="Ilya Tsakunov" userId="9142600e-60e3-4b17-9232-4a91a0c3b22a" providerId="ADAL" clId="{6BE23EB7-8294-AD46-9A75-0C3EB9E702A8}" dt="2022-01-20T20:19:02.561" v="2596" actId="478"/>
          <ac:spMkLst>
            <pc:docMk/>
            <pc:sldMk cId="548738416" sldId="261"/>
            <ac:spMk id="13" creationId="{E85C2738-8674-0041-ACC0-C9F18253CFE0}"/>
          </ac:spMkLst>
        </pc:spChg>
        <pc:spChg chg="del">
          <ac:chgData name="Ilya Tsakunov" userId="9142600e-60e3-4b17-9232-4a91a0c3b22a" providerId="ADAL" clId="{6BE23EB7-8294-AD46-9A75-0C3EB9E702A8}" dt="2022-01-20T20:19:02.561" v="2596" actId="478"/>
          <ac:spMkLst>
            <pc:docMk/>
            <pc:sldMk cId="548738416" sldId="261"/>
            <ac:spMk id="14" creationId="{654DF219-F12A-D24A-9937-D4C610EE2A1B}"/>
          </ac:spMkLst>
        </pc:spChg>
        <pc:spChg chg="del">
          <ac:chgData name="Ilya Tsakunov" userId="9142600e-60e3-4b17-9232-4a91a0c3b22a" providerId="ADAL" clId="{6BE23EB7-8294-AD46-9A75-0C3EB9E702A8}" dt="2022-01-20T20:19:02.561" v="2596" actId="478"/>
          <ac:spMkLst>
            <pc:docMk/>
            <pc:sldMk cId="548738416" sldId="261"/>
            <ac:spMk id="15" creationId="{52A65EAD-91E0-9946-9597-7125183590DD}"/>
          </ac:spMkLst>
        </pc:spChg>
        <pc:spChg chg="del">
          <ac:chgData name="Ilya Tsakunov" userId="9142600e-60e3-4b17-9232-4a91a0c3b22a" providerId="ADAL" clId="{6BE23EB7-8294-AD46-9A75-0C3EB9E702A8}" dt="2022-01-20T20:19:02.561" v="2596" actId="478"/>
          <ac:spMkLst>
            <pc:docMk/>
            <pc:sldMk cId="548738416" sldId="261"/>
            <ac:spMk id="16" creationId="{DFA48C9C-D6A8-A143-BE1B-4497A5ECF544}"/>
          </ac:spMkLst>
        </pc:spChg>
        <pc:spChg chg="del">
          <ac:chgData name="Ilya Tsakunov" userId="9142600e-60e3-4b17-9232-4a91a0c3b22a" providerId="ADAL" clId="{6BE23EB7-8294-AD46-9A75-0C3EB9E702A8}" dt="2022-01-20T20:19:02.561" v="2596" actId="478"/>
          <ac:spMkLst>
            <pc:docMk/>
            <pc:sldMk cId="548738416" sldId="261"/>
            <ac:spMk id="17" creationId="{A3AE934B-57D4-E24B-AAB1-5A413ED9779F}"/>
          </ac:spMkLst>
        </pc:spChg>
        <pc:spChg chg="del">
          <ac:chgData name="Ilya Tsakunov" userId="9142600e-60e3-4b17-9232-4a91a0c3b22a" providerId="ADAL" clId="{6BE23EB7-8294-AD46-9A75-0C3EB9E702A8}" dt="2022-01-20T20:19:02.561" v="2596" actId="478"/>
          <ac:spMkLst>
            <pc:docMk/>
            <pc:sldMk cId="548738416" sldId="261"/>
            <ac:spMk id="18" creationId="{9AB82230-E3E6-944C-97A3-F39FA490532D}"/>
          </ac:spMkLst>
        </pc:spChg>
        <pc:spChg chg="del">
          <ac:chgData name="Ilya Tsakunov" userId="9142600e-60e3-4b17-9232-4a91a0c3b22a" providerId="ADAL" clId="{6BE23EB7-8294-AD46-9A75-0C3EB9E702A8}" dt="2022-01-20T20:19:02.561" v="2596" actId="478"/>
          <ac:spMkLst>
            <pc:docMk/>
            <pc:sldMk cId="548738416" sldId="261"/>
            <ac:spMk id="19" creationId="{6DDDF01F-C5F9-524F-B672-A764DF011B05}"/>
          </ac:spMkLst>
        </pc:spChg>
        <pc:spChg chg="del">
          <ac:chgData name="Ilya Tsakunov" userId="9142600e-60e3-4b17-9232-4a91a0c3b22a" providerId="ADAL" clId="{6BE23EB7-8294-AD46-9A75-0C3EB9E702A8}" dt="2022-01-20T20:19:02.561" v="2596" actId="478"/>
          <ac:spMkLst>
            <pc:docMk/>
            <pc:sldMk cId="548738416" sldId="261"/>
            <ac:spMk id="20" creationId="{C5E0B73A-A9F7-C447-89E1-CF10967807D8}"/>
          </ac:spMkLst>
        </pc:spChg>
        <pc:spChg chg="del">
          <ac:chgData name="Ilya Tsakunov" userId="9142600e-60e3-4b17-9232-4a91a0c3b22a" providerId="ADAL" clId="{6BE23EB7-8294-AD46-9A75-0C3EB9E702A8}" dt="2022-01-20T20:19:02.561" v="2596" actId="478"/>
          <ac:spMkLst>
            <pc:docMk/>
            <pc:sldMk cId="548738416" sldId="261"/>
            <ac:spMk id="21" creationId="{47362484-94EE-0C4F-AB1A-56F6609E0499}"/>
          </ac:spMkLst>
        </pc:spChg>
        <pc:spChg chg="add del mod">
          <ac:chgData name="Ilya Tsakunov" userId="9142600e-60e3-4b17-9232-4a91a0c3b22a" providerId="ADAL" clId="{6BE23EB7-8294-AD46-9A75-0C3EB9E702A8}" dt="2022-01-18T14:21:31.051" v="471" actId="478"/>
          <ac:spMkLst>
            <pc:docMk/>
            <pc:sldMk cId="548738416" sldId="261"/>
            <ac:spMk id="23" creationId="{1D828278-4708-4C43-87C6-A71D2B1BDDCD}"/>
          </ac:spMkLst>
        </pc:spChg>
        <pc:spChg chg="add mod">
          <ac:chgData name="Ilya Tsakunov" userId="9142600e-60e3-4b17-9232-4a91a0c3b22a" providerId="ADAL" clId="{6BE23EB7-8294-AD46-9A75-0C3EB9E702A8}" dt="2022-01-20T19:22:02.495" v="1410" actId="20577"/>
          <ac:spMkLst>
            <pc:docMk/>
            <pc:sldMk cId="548738416" sldId="261"/>
            <ac:spMk id="24" creationId="{118D5FA8-AF8C-8043-B472-7CDDE1683695}"/>
          </ac:spMkLst>
        </pc:spChg>
        <pc:spChg chg="add mod">
          <ac:chgData name="Ilya Tsakunov" userId="9142600e-60e3-4b17-9232-4a91a0c3b22a" providerId="ADAL" clId="{6BE23EB7-8294-AD46-9A75-0C3EB9E702A8}" dt="2022-01-18T15:08:19.786" v="948" actId="1076"/>
          <ac:spMkLst>
            <pc:docMk/>
            <pc:sldMk cId="548738416" sldId="261"/>
            <ac:spMk id="25" creationId="{692519F0-D40A-2A41-95A9-D511EBE9EF9A}"/>
          </ac:spMkLst>
        </pc:spChg>
        <pc:spChg chg="add mod">
          <ac:chgData name="Ilya Tsakunov" userId="9142600e-60e3-4b17-9232-4a91a0c3b22a" providerId="ADAL" clId="{6BE23EB7-8294-AD46-9A75-0C3EB9E702A8}" dt="2022-01-21T07:49:56.382" v="3484" actId="12"/>
          <ac:spMkLst>
            <pc:docMk/>
            <pc:sldMk cId="548738416" sldId="261"/>
            <ac:spMk id="27" creationId="{58B25DBF-16C8-AB4C-9A01-836E11CA0C4F}"/>
          </ac:spMkLst>
        </pc:spChg>
        <pc:spChg chg="add del mod">
          <ac:chgData name="Ilya Tsakunov" userId="9142600e-60e3-4b17-9232-4a91a0c3b22a" providerId="ADAL" clId="{6BE23EB7-8294-AD46-9A75-0C3EB9E702A8}" dt="2022-01-21T08:56:17.765" v="3588" actId="478"/>
          <ac:spMkLst>
            <pc:docMk/>
            <pc:sldMk cId="548738416" sldId="261"/>
            <ac:spMk id="28" creationId="{7C865993-7A8D-D14A-B91E-FE37288FC4FC}"/>
          </ac:spMkLst>
        </pc:spChg>
        <pc:spChg chg="add mod">
          <ac:chgData name="Ilya Tsakunov" userId="9142600e-60e3-4b17-9232-4a91a0c3b22a" providerId="ADAL" clId="{6BE23EB7-8294-AD46-9A75-0C3EB9E702A8}" dt="2022-01-20T20:19:09.807" v="2615" actId="20577"/>
          <ac:spMkLst>
            <pc:docMk/>
            <pc:sldMk cId="548738416" sldId="261"/>
            <ac:spMk id="31" creationId="{45D9FE4C-0DA1-074E-9B31-8E02B9F63190}"/>
          </ac:spMkLst>
        </pc:spChg>
        <pc:spChg chg="add mod">
          <ac:chgData name="Ilya Tsakunov" userId="9142600e-60e3-4b17-9232-4a91a0c3b22a" providerId="ADAL" clId="{6BE23EB7-8294-AD46-9A75-0C3EB9E702A8}" dt="2022-01-20T20:19:03.585" v="2597"/>
          <ac:spMkLst>
            <pc:docMk/>
            <pc:sldMk cId="548738416" sldId="261"/>
            <ac:spMk id="32" creationId="{C13CC9A0-3EF8-494A-944F-EC074F0A73AB}"/>
          </ac:spMkLst>
        </pc:spChg>
        <pc:spChg chg="add mod">
          <ac:chgData name="Ilya Tsakunov" userId="9142600e-60e3-4b17-9232-4a91a0c3b22a" providerId="ADAL" clId="{6BE23EB7-8294-AD46-9A75-0C3EB9E702A8}" dt="2022-01-20T20:19:03.585" v="2597"/>
          <ac:spMkLst>
            <pc:docMk/>
            <pc:sldMk cId="548738416" sldId="261"/>
            <ac:spMk id="33" creationId="{3159E2EF-4273-0E44-8915-0ACA718EE0C7}"/>
          </ac:spMkLst>
        </pc:spChg>
        <pc:spChg chg="add mod">
          <ac:chgData name="Ilya Tsakunov" userId="9142600e-60e3-4b17-9232-4a91a0c3b22a" providerId="ADAL" clId="{6BE23EB7-8294-AD46-9A75-0C3EB9E702A8}" dt="2022-01-20T20:19:03.585" v="2597"/>
          <ac:spMkLst>
            <pc:docMk/>
            <pc:sldMk cId="548738416" sldId="261"/>
            <ac:spMk id="34" creationId="{6B5497BB-CF2C-7E4E-8479-DD61B8A7ACEB}"/>
          </ac:spMkLst>
        </pc:spChg>
        <pc:spChg chg="add mod">
          <ac:chgData name="Ilya Tsakunov" userId="9142600e-60e3-4b17-9232-4a91a0c3b22a" providerId="ADAL" clId="{6BE23EB7-8294-AD46-9A75-0C3EB9E702A8}" dt="2022-01-20T20:19:03.585" v="2597"/>
          <ac:spMkLst>
            <pc:docMk/>
            <pc:sldMk cId="548738416" sldId="261"/>
            <ac:spMk id="35" creationId="{B59C9DCE-5CE9-964A-9691-EE0435758627}"/>
          </ac:spMkLst>
        </pc:spChg>
        <pc:spChg chg="add mod">
          <ac:chgData name="Ilya Tsakunov" userId="9142600e-60e3-4b17-9232-4a91a0c3b22a" providerId="ADAL" clId="{6BE23EB7-8294-AD46-9A75-0C3EB9E702A8}" dt="2022-01-20T20:19:03.585" v="2597"/>
          <ac:spMkLst>
            <pc:docMk/>
            <pc:sldMk cId="548738416" sldId="261"/>
            <ac:spMk id="36" creationId="{7CF6E6F7-CCC2-1547-871F-EED672B6F82B}"/>
          </ac:spMkLst>
        </pc:spChg>
        <pc:spChg chg="add mod">
          <ac:chgData name="Ilya Tsakunov" userId="9142600e-60e3-4b17-9232-4a91a0c3b22a" providerId="ADAL" clId="{6BE23EB7-8294-AD46-9A75-0C3EB9E702A8}" dt="2022-01-20T20:20:30.837" v="2698" actId="208"/>
          <ac:spMkLst>
            <pc:docMk/>
            <pc:sldMk cId="548738416" sldId="261"/>
            <ac:spMk id="37" creationId="{0379E578-145B-A14C-B11E-1592479CADA2}"/>
          </ac:spMkLst>
        </pc:spChg>
        <pc:spChg chg="add mod">
          <ac:chgData name="Ilya Tsakunov" userId="9142600e-60e3-4b17-9232-4a91a0c3b22a" providerId="ADAL" clId="{6BE23EB7-8294-AD46-9A75-0C3EB9E702A8}" dt="2022-01-20T20:19:03.585" v="2597"/>
          <ac:spMkLst>
            <pc:docMk/>
            <pc:sldMk cId="548738416" sldId="261"/>
            <ac:spMk id="38" creationId="{507F7CCB-916F-6649-931B-238CEFA35A57}"/>
          </ac:spMkLst>
        </pc:spChg>
        <pc:spChg chg="add mod">
          <ac:chgData name="Ilya Tsakunov" userId="9142600e-60e3-4b17-9232-4a91a0c3b22a" providerId="ADAL" clId="{6BE23EB7-8294-AD46-9A75-0C3EB9E702A8}" dt="2022-01-20T20:19:03.585" v="2597"/>
          <ac:spMkLst>
            <pc:docMk/>
            <pc:sldMk cId="548738416" sldId="261"/>
            <ac:spMk id="39" creationId="{76ACAFC8-BA4C-4645-A2AD-13F7DFA715E2}"/>
          </ac:spMkLst>
        </pc:spChg>
        <pc:spChg chg="add mod">
          <ac:chgData name="Ilya Tsakunov" userId="9142600e-60e3-4b17-9232-4a91a0c3b22a" providerId="ADAL" clId="{6BE23EB7-8294-AD46-9A75-0C3EB9E702A8}" dt="2022-01-20T20:19:03.585" v="2597"/>
          <ac:spMkLst>
            <pc:docMk/>
            <pc:sldMk cId="548738416" sldId="261"/>
            <ac:spMk id="40" creationId="{3D19FFCB-7644-A24B-9B32-CA48828EF488}"/>
          </ac:spMkLst>
        </pc:spChg>
        <pc:spChg chg="add mod">
          <ac:chgData name="Ilya Tsakunov" userId="9142600e-60e3-4b17-9232-4a91a0c3b22a" providerId="ADAL" clId="{6BE23EB7-8294-AD46-9A75-0C3EB9E702A8}" dt="2022-01-20T20:19:03.585" v="2597"/>
          <ac:spMkLst>
            <pc:docMk/>
            <pc:sldMk cId="548738416" sldId="261"/>
            <ac:spMk id="41" creationId="{49185636-C7D6-9B4E-A787-1D2D77B1E32F}"/>
          </ac:spMkLst>
        </pc:spChg>
        <pc:spChg chg="add mod">
          <ac:chgData name="Ilya Tsakunov" userId="9142600e-60e3-4b17-9232-4a91a0c3b22a" providerId="ADAL" clId="{6BE23EB7-8294-AD46-9A75-0C3EB9E702A8}" dt="2022-01-20T20:19:03.585" v="2597"/>
          <ac:spMkLst>
            <pc:docMk/>
            <pc:sldMk cId="548738416" sldId="261"/>
            <ac:spMk id="42" creationId="{BE5AD992-4E90-3C41-806B-4373AC7B9812}"/>
          </ac:spMkLst>
        </pc:spChg>
        <pc:spChg chg="add mod">
          <ac:chgData name="Ilya Tsakunov" userId="9142600e-60e3-4b17-9232-4a91a0c3b22a" providerId="ADAL" clId="{6BE23EB7-8294-AD46-9A75-0C3EB9E702A8}" dt="2022-01-20T20:19:03.585" v="2597"/>
          <ac:spMkLst>
            <pc:docMk/>
            <pc:sldMk cId="548738416" sldId="261"/>
            <ac:spMk id="43" creationId="{7B0BD2F2-BDCF-F343-8433-9E49F84ED0DD}"/>
          </ac:spMkLst>
        </pc:spChg>
        <pc:spChg chg="add mod">
          <ac:chgData name="Ilya Tsakunov" userId="9142600e-60e3-4b17-9232-4a91a0c3b22a" providerId="ADAL" clId="{6BE23EB7-8294-AD46-9A75-0C3EB9E702A8}" dt="2022-01-20T20:19:03.585" v="2597"/>
          <ac:spMkLst>
            <pc:docMk/>
            <pc:sldMk cId="548738416" sldId="261"/>
            <ac:spMk id="44" creationId="{2F8CC107-449D-5A40-B0F1-EECC5680A033}"/>
          </ac:spMkLst>
        </pc:spChg>
        <pc:spChg chg="add mod">
          <ac:chgData name="Ilya Tsakunov" userId="9142600e-60e3-4b17-9232-4a91a0c3b22a" providerId="ADAL" clId="{6BE23EB7-8294-AD46-9A75-0C3EB9E702A8}" dt="2022-01-20T20:19:03.585" v="2597"/>
          <ac:spMkLst>
            <pc:docMk/>
            <pc:sldMk cId="548738416" sldId="261"/>
            <ac:spMk id="45" creationId="{4194452E-0447-3546-9C9D-080D35666D77}"/>
          </ac:spMkLst>
        </pc:spChg>
        <pc:spChg chg="add mod">
          <ac:chgData name="Ilya Tsakunov" userId="9142600e-60e3-4b17-9232-4a91a0c3b22a" providerId="ADAL" clId="{6BE23EB7-8294-AD46-9A75-0C3EB9E702A8}" dt="2022-01-20T20:19:03.585" v="2597"/>
          <ac:spMkLst>
            <pc:docMk/>
            <pc:sldMk cId="548738416" sldId="261"/>
            <ac:spMk id="46" creationId="{685D2E42-B076-CD4A-B665-26D3ED91953B}"/>
          </ac:spMkLst>
        </pc:spChg>
        <pc:spChg chg="add mod">
          <ac:chgData name="Ilya Tsakunov" userId="9142600e-60e3-4b17-9232-4a91a0c3b22a" providerId="ADAL" clId="{6BE23EB7-8294-AD46-9A75-0C3EB9E702A8}" dt="2022-01-20T20:19:03.585" v="2597"/>
          <ac:spMkLst>
            <pc:docMk/>
            <pc:sldMk cId="548738416" sldId="261"/>
            <ac:spMk id="47" creationId="{255565A7-12AA-AD41-98A6-56A95754F363}"/>
          </ac:spMkLst>
        </pc:spChg>
        <pc:spChg chg="add mod">
          <ac:chgData name="Ilya Tsakunov" userId="9142600e-60e3-4b17-9232-4a91a0c3b22a" providerId="ADAL" clId="{6BE23EB7-8294-AD46-9A75-0C3EB9E702A8}" dt="2022-01-20T20:19:03.585" v="2597"/>
          <ac:spMkLst>
            <pc:docMk/>
            <pc:sldMk cId="548738416" sldId="261"/>
            <ac:spMk id="48" creationId="{E31E9A51-B122-0049-8E21-58D82F608D4A}"/>
          </ac:spMkLst>
        </pc:spChg>
        <pc:spChg chg="add mod">
          <ac:chgData name="Ilya Tsakunov" userId="9142600e-60e3-4b17-9232-4a91a0c3b22a" providerId="ADAL" clId="{6BE23EB7-8294-AD46-9A75-0C3EB9E702A8}" dt="2022-01-20T20:19:03.585" v="2597"/>
          <ac:spMkLst>
            <pc:docMk/>
            <pc:sldMk cId="548738416" sldId="261"/>
            <ac:spMk id="49" creationId="{BF707192-A0B2-6745-8A73-6E5731DA31C5}"/>
          </ac:spMkLst>
        </pc:spChg>
        <pc:spChg chg="add del mod">
          <ac:chgData name="Ilya Tsakunov" userId="9142600e-60e3-4b17-9232-4a91a0c3b22a" providerId="ADAL" clId="{6BE23EB7-8294-AD46-9A75-0C3EB9E702A8}" dt="2022-01-21T08:56:19.450" v="3589" actId="478"/>
          <ac:spMkLst>
            <pc:docMk/>
            <pc:sldMk cId="548738416" sldId="261"/>
            <ac:spMk id="52" creationId="{24B2212B-1ADE-1540-B007-1C243B265708}"/>
          </ac:spMkLst>
        </pc:spChg>
        <pc:spChg chg="add mod">
          <ac:chgData name="Ilya Tsakunov" userId="9142600e-60e3-4b17-9232-4a91a0c3b22a" providerId="ADAL" clId="{6BE23EB7-8294-AD46-9A75-0C3EB9E702A8}" dt="2022-01-21T08:56:21.051" v="3591"/>
          <ac:spMkLst>
            <pc:docMk/>
            <pc:sldMk cId="548738416" sldId="261"/>
            <ac:spMk id="53" creationId="{906C3FAA-FD70-A34E-A722-1105F522F4E4}"/>
          </ac:spMkLst>
        </pc:spChg>
        <pc:spChg chg="add mod">
          <ac:chgData name="Ilya Tsakunov" userId="9142600e-60e3-4b17-9232-4a91a0c3b22a" providerId="ADAL" clId="{6BE23EB7-8294-AD46-9A75-0C3EB9E702A8}" dt="2022-01-21T08:56:21.051" v="3591"/>
          <ac:spMkLst>
            <pc:docMk/>
            <pc:sldMk cId="548738416" sldId="261"/>
            <ac:spMk id="55" creationId="{8E9E2FF3-71A9-BA47-9087-B17C95216885}"/>
          </ac:spMkLst>
        </pc:spChg>
        <pc:picChg chg="add del mod">
          <ac:chgData name="Ilya Tsakunov" userId="9142600e-60e3-4b17-9232-4a91a0c3b22a" providerId="ADAL" clId="{6BE23EB7-8294-AD46-9A75-0C3EB9E702A8}" dt="2022-01-18T14:15:23.652" v="29" actId="478"/>
          <ac:picMkLst>
            <pc:docMk/>
            <pc:sldMk cId="548738416" sldId="261"/>
            <ac:picMk id="22" creationId="{1FA93785-032A-FD45-A0C6-D492C5616FF3}"/>
          </ac:picMkLst>
        </pc:picChg>
        <pc:picChg chg="add del mod">
          <ac:chgData name="Ilya Tsakunov" userId="9142600e-60e3-4b17-9232-4a91a0c3b22a" providerId="ADAL" clId="{6BE23EB7-8294-AD46-9A75-0C3EB9E702A8}" dt="2022-01-20T19:19:47.033" v="1365" actId="478"/>
          <ac:picMkLst>
            <pc:docMk/>
            <pc:sldMk cId="548738416" sldId="261"/>
            <ac:picMk id="26" creationId="{29845E1B-7CCD-3444-B0E4-044585F82EBB}"/>
          </ac:picMkLst>
        </pc:picChg>
        <pc:picChg chg="add del mod">
          <ac:chgData name="Ilya Tsakunov" userId="9142600e-60e3-4b17-9232-4a91a0c3b22a" providerId="ADAL" clId="{6BE23EB7-8294-AD46-9A75-0C3EB9E702A8}" dt="2022-01-18T14:57:09.553" v="844" actId="478"/>
          <ac:picMkLst>
            <pc:docMk/>
            <pc:sldMk cId="548738416" sldId="261"/>
            <ac:picMk id="28" creationId="{D431E0E6-E626-0E43-A15A-9347499A7F82}"/>
          </ac:picMkLst>
        </pc:picChg>
        <pc:picChg chg="add mod">
          <ac:chgData name="Ilya Tsakunov" userId="9142600e-60e3-4b17-9232-4a91a0c3b22a" providerId="ADAL" clId="{6BE23EB7-8294-AD46-9A75-0C3EB9E702A8}" dt="2022-01-18T15:08:33.341" v="955" actId="1076"/>
          <ac:picMkLst>
            <pc:docMk/>
            <pc:sldMk cId="548738416" sldId="261"/>
            <ac:picMk id="29" creationId="{5B35A729-FC1B-1440-B10F-20042D91B971}"/>
          </ac:picMkLst>
        </pc:picChg>
        <pc:picChg chg="add del mod">
          <ac:chgData name="Ilya Tsakunov" userId="9142600e-60e3-4b17-9232-4a91a0c3b22a" providerId="ADAL" clId="{6BE23EB7-8294-AD46-9A75-0C3EB9E702A8}" dt="2022-01-18T15:07:34.859" v="888" actId="478"/>
          <ac:picMkLst>
            <pc:docMk/>
            <pc:sldMk cId="548738416" sldId="261"/>
            <ac:picMk id="31" creationId="{44D85CA5-A38C-B44B-97DE-3F58363BF9DB}"/>
          </ac:picMkLst>
        </pc:picChg>
        <pc:picChg chg="add del mod">
          <ac:chgData name="Ilya Tsakunov" userId="9142600e-60e3-4b17-9232-4a91a0c3b22a" providerId="ADAL" clId="{6BE23EB7-8294-AD46-9A75-0C3EB9E702A8}" dt="2022-01-18T15:07:32.935" v="887" actId="478"/>
          <ac:picMkLst>
            <pc:docMk/>
            <pc:sldMk cId="548738416" sldId="261"/>
            <ac:picMk id="32" creationId="{C1C9381D-5318-D647-BA54-C8215DC47E7B}"/>
          </ac:picMkLst>
        </pc:picChg>
        <pc:picChg chg="add mod">
          <ac:chgData name="Ilya Tsakunov" userId="9142600e-60e3-4b17-9232-4a91a0c3b22a" providerId="ADAL" clId="{6BE23EB7-8294-AD46-9A75-0C3EB9E702A8}" dt="2022-01-21T07:44:04.806" v="3371" actId="1076"/>
          <ac:picMkLst>
            <pc:docMk/>
            <pc:sldMk cId="548738416" sldId="261"/>
            <ac:picMk id="50" creationId="{4D28D15F-D941-5141-BDE4-68CD2D8BAB16}"/>
          </ac:picMkLst>
        </pc:picChg>
        <pc:picChg chg="add del mod">
          <ac:chgData name="Ilya Tsakunov" userId="9142600e-60e3-4b17-9232-4a91a0c3b22a" providerId="ADAL" clId="{6BE23EB7-8294-AD46-9A75-0C3EB9E702A8}" dt="2022-01-21T07:43:56.988" v="3367" actId="21"/>
          <ac:picMkLst>
            <pc:docMk/>
            <pc:sldMk cId="548738416" sldId="261"/>
            <ac:picMk id="1026" creationId="{DBB3819B-0229-7D43-861E-E4085D8C4652}"/>
          </ac:picMkLst>
        </pc:picChg>
        <pc:picChg chg="add mod">
          <ac:chgData name="Ilya Tsakunov" userId="9142600e-60e3-4b17-9232-4a91a0c3b22a" providerId="ADAL" clId="{6BE23EB7-8294-AD46-9A75-0C3EB9E702A8}" dt="2022-01-20T19:19:51.252" v="1367" actId="1076"/>
          <ac:picMkLst>
            <pc:docMk/>
            <pc:sldMk cId="548738416" sldId="261"/>
            <ac:picMk id="1028" creationId="{BC164BFA-9074-374A-8717-71048086157C}"/>
          </ac:picMkLst>
        </pc:picChg>
        <pc:cxnChg chg="del">
          <ac:chgData name="Ilya Tsakunov" userId="9142600e-60e3-4b17-9232-4a91a0c3b22a" providerId="ADAL" clId="{6BE23EB7-8294-AD46-9A75-0C3EB9E702A8}" dt="2022-01-20T20:19:02.561" v="2596" actId="478"/>
          <ac:cxnSpMkLst>
            <pc:docMk/>
            <pc:sldMk cId="548738416" sldId="261"/>
            <ac:cxnSpMk id="6" creationId="{6ECA684B-79ED-E44D-97FD-7323B8BE129C}"/>
          </ac:cxnSpMkLst>
        </pc:cxnChg>
        <pc:cxnChg chg="add del mod">
          <ac:chgData name="Ilya Tsakunov" userId="9142600e-60e3-4b17-9232-4a91a0c3b22a" providerId="ADAL" clId="{6BE23EB7-8294-AD46-9A75-0C3EB9E702A8}" dt="2022-01-21T08:53:33.613" v="3537" actId="478"/>
          <ac:cxnSpMkLst>
            <pc:docMk/>
            <pc:sldMk cId="548738416" sldId="261"/>
            <ac:cxnSpMk id="30" creationId="{BF6B7F36-F72D-3148-B36E-A5D5C1E4A15C}"/>
          </ac:cxnSpMkLst>
        </pc:cxnChg>
        <pc:cxnChg chg="add del mod">
          <ac:chgData name="Ilya Tsakunov" userId="9142600e-60e3-4b17-9232-4a91a0c3b22a" providerId="ADAL" clId="{6BE23EB7-8294-AD46-9A75-0C3EB9E702A8}" dt="2022-01-21T08:56:20.485" v="3590" actId="478"/>
          <ac:cxnSpMkLst>
            <pc:docMk/>
            <pc:sldMk cId="548738416" sldId="261"/>
            <ac:cxnSpMk id="51" creationId="{A5BB07A3-4489-4A44-B207-A5380C3FDC82}"/>
          </ac:cxnSpMkLst>
        </pc:cxnChg>
        <pc:cxnChg chg="add mod">
          <ac:chgData name="Ilya Tsakunov" userId="9142600e-60e3-4b17-9232-4a91a0c3b22a" providerId="ADAL" clId="{6BE23EB7-8294-AD46-9A75-0C3EB9E702A8}" dt="2022-01-21T08:56:21.051" v="3591"/>
          <ac:cxnSpMkLst>
            <pc:docMk/>
            <pc:sldMk cId="548738416" sldId="261"/>
            <ac:cxnSpMk id="54" creationId="{7CEF9D04-83B2-6B4D-8FF7-4292BC07FB14}"/>
          </ac:cxnSpMkLst>
        </pc:cxnChg>
      </pc:sldChg>
      <pc:sldChg chg="addSp delSp modSp mod">
        <pc:chgData name="Ilya Tsakunov" userId="9142600e-60e3-4b17-9232-4a91a0c3b22a" providerId="ADAL" clId="{6BE23EB7-8294-AD46-9A75-0C3EB9E702A8}" dt="2022-01-21T08:56:49.943" v="3603"/>
        <pc:sldMkLst>
          <pc:docMk/>
          <pc:sldMk cId="3765266214" sldId="262"/>
        </pc:sldMkLst>
        <pc:spChg chg="del">
          <ac:chgData name="Ilya Tsakunov" userId="9142600e-60e3-4b17-9232-4a91a0c3b22a" providerId="ADAL" clId="{6BE23EB7-8294-AD46-9A75-0C3EB9E702A8}" dt="2022-01-20T20:18:09.868" v="2541" actId="478"/>
          <ac:spMkLst>
            <pc:docMk/>
            <pc:sldMk cId="3765266214" sldId="262"/>
            <ac:spMk id="4" creationId="{A947291C-A428-EC4F-ABC4-C97C1BD5F6EF}"/>
          </ac:spMkLst>
        </pc:spChg>
        <pc:spChg chg="del">
          <ac:chgData name="Ilya Tsakunov" userId="9142600e-60e3-4b17-9232-4a91a0c3b22a" providerId="ADAL" clId="{6BE23EB7-8294-AD46-9A75-0C3EB9E702A8}" dt="2022-01-20T20:18:09.868" v="2541" actId="478"/>
          <ac:spMkLst>
            <pc:docMk/>
            <pc:sldMk cId="3765266214" sldId="262"/>
            <ac:spMk id="7" creationId="{BB7AA6E9-2C87-D34D-B8CE-89E70948FE7A}"/>
          </ac:spMkLst>
        </pc:spChg>
        <pc:spChg chg="del">
          <ac:chgData name="Ilya Tsakunov" userId="9142600e-60e3-4b17-9232-4a91a0c3b22a" providerId="ADAL" clId="{6BE23EB7-8294-AD46-9A75-0C3EB9E702A8}" dt="2022-01-20T20:18:09.868" v="2541" actId="478"/>
          <ac:spMkLst>
            <pc:docMk/>
            <pc:sldMk cId="3765266214" sldId="262"/>
            <ac:spMk id="8" creationId="{3CDDF8FE-8C4E-0E46-8EE0-E68A20B05696}"/>
          </ac:spMkLst>
        </pc:spChg>
        <pc:spChg chg="del">
          <ac:chgData name="Ilya Tsakunov" userId="9142600e-60e3-4b17-9232-4a91a0c3b22a" providerId="ADAL" clId="{6BE23EB7-8294-AD46-9A75-0C3EB9E702A8}" dt="2022-01-20T20:18:09.868" v="2541" actId="478"/>
          <ac:spMkLst>
            <pc:docMk/>
            <pc:sldMk cId="3765266214" sldId="262"/>
            <ac:spMk id="9" creationId="{DB903482-0D00-314C-906F-E6FCD228778B}"/>
          </ac:spMkLst>
        </pc:spChg>
        <pc:spChg chg="del">
          <ac:chgData name="Ilya Tsakunov" userId="9142600e-60e3-4b17-9232-4a91a0c3b22a" providerId="ADAL" clId="{6BE23EB7-8294-AD46-9A75-0C3EB9E702A8}" dt="2022-01-20T20:18:09.868" v="2541" actId="478"/>
          <ac:spMkLst>
            <pc:docMk/>
            <pc:sldMk cId="3765266214" sldId="262"/>
            <ac:spMk id="10" creationId="{8BB75C0E-C5F4-7840-97AB-E4101003CE90}"/>
          </ac:spMkLst>
        </pc:spChg>
        <pc:spChg chg="del">
          <ac:chgData name="Ilya Tsakunov" userId="9142600e-60e3-4b17-9232-4a91a0c3b22a" providerId="ADAL" clId="{6BE23EB7-8294-AD46-9A75-0C3EB9E702A8}" dt="2022-01-20T20:18:09.868" v="2541" actId="478"/>
          <ac:spMkLst>
            <pc:docMk/>
            <pc:sldMk cId="3765266214" sldId="262"/>
            <ac:spMk id="11" creationId="{D61EDB0C-3483-5F42-AECB-0AC50A6F4728}"/>
          </ac:spMkLst>
        </pc:spChg>
        <pc:spChg chg="del">
          <ac:chgData name="Ilya Tsakunov" userId="9142600e-60e3-4b17-9232-4a91a0c3b22a" providerId="ADAL" clId="{6BE23EB7-8294-AD46-9A75-0C3EB9E702A8}" dt="2022-01-20T20:18:09.868" v="2541" actId="478"/>
          <ac:spMkLst>
            <pc:docMk/>
            <pc:sldMk cId="3765266214" sldId="262"/>
            <ac:spMk id="12" creationId="{28029A58-7A18-7945-A07F-1774A9585A04}"/>
          </ac:spMkLst>
        </pc:spChg>
        <pc:spChg chg="del">
          <ac:chgData name="Ilya Tsakunov" userId="9142600e-60e3-4b17-9232-4a91a0c3b22a" providerId="ADAL" clId="{6BE23EB7-8294-AD46-9A75-0C3EB9E702A8}" dt="2022-01-20T20:18:09.868" v="2541" actId="478"/>
          <ac:spMkLst>
            <pc:docMk/>
            <pc:sldMk cId="3765266214" sldId="262"/>
            <ac:spMk id="13" creationId="{E85C2738-8674-0041-ACC0-C9F18253CFE0}"/>
          </ac:spMkLst>
        </pc:spChg>
        <pc:spChg chg="del">
          <ac:chgData name="Ilya Tsakunov" userId="9142600e-60e3-4b17-9232-4a91a0c3b22a" providerId="ADAL" clId="{6BE23EB7-8294-AD46-9A75-0C3EB9E702A8}" dt="2022-01-20T20:18:09.868" v="2541" actId="478"/>
          <ac:spMkLst>
            <pc:docMk/>
            <pc:sldMk cId="3765266214" sldId="262"/>
            <ac:spMk id="14" creationId="{654DF219-F12A-D24A-9937-D4C610EE2A1B}"/>
          </ac:spMkLst>
        </pc:spChg>
        <pc:spChg chg="del">
          <ac:chgData name="Ilya Tsakunov" userId="9142600e-60e3-4b17-9232-4a91a0c3b22a" providerId="ADAL" clId="{6BE23EB7-8294-AD46-9A75-0C3EB9E702A8}" dt="2022-01-20T20:18:09.868" v="2541" actId="478"/>
          <ac:spMkLst>
            <pc:docMk/>
            <pc:sldMk cId="3765266214" sldId="262"/>
            <ac:spMk id="15" creationId="{52A65EAD-91E0-9946-9597-7125183590DD}"/>
          </ac:spMkLst>
        </pc:spChg>
        <pc:spChg chg="del">
          <ac:chgData name="Ilya Tsakunov" userId="9142600e-60e3-4b17-9232-4a91a0c3b22a" providerId="ADAL" clId="{6BE23EB7-8294-AD46-9A75-0C3EB9E702A8}" dt="2022-01-20T20:18:09.868" v="2541" actId="478"/>
          <ac:spMkLst>
            <pc:docMk/>
            <pc:sldMk cId="3765266214" sldId="262"/>
            <ac:spMk id="16" creationId="{DFA48C9C-D6A8-A143-BE1B-4497A5ECF544}"/>
          </ac:spMkLst>
        </pc:spChg>
        <pc:spChg chg="del">
          <ac:chgData name="Ilya Tsakunov" userId="9142600e-60e3-4b17-9232-4a91a0c3b22a" providerId="ADAL" clId="{6BE23EB7-8294-AD46-9A75-0C3EB9E702A8}" dt="2022-01-20T20:18:09.868" v="2541" actId="478"/>
          <ac:spMkLst>
            <pc:docMk/>
            <pc:sldMk cId="3765266214" sldId="262"/>
            <ac:spMk id="17" creationId="{A3AE934B-57D4-E24B-AAB1-5A413ED9779F}"/>
          </ac:spMkLst>
        </pc:spChg>
        <pc:spChg chg="del">
          <ac:chgData name="Ilya Tsakunov" userId="9142600e-60e3-4b17-9232-4a91a0c3b22a" providerId="ADAL" clId="{6BE23EB7-8294-AD46-9A75-0C3EB9E702A8}" dt="2022-01-20T20:18:09.868" v="2541" actId="478"/>
          <ac:spMkLst>
            <pc:docMk/>
            <pc:sldMk cId="3765266214" sldId="262"/>
            <ac:spMk id="18" creationId="{9AB82230-E3E6-944C-97A3-F39FA490532D}"/>
          </ac:spMkLst>
        </pc:spChg>
        <pc:spChg chg="del">
          <ac:chgData name="Ilya Tsakunov" userId="9142600e-60e3-4b17-9232-4a91a0c3b22a" providerId="ADAL" clId="{6BE23EB7-8294-AD46-9A75-0C3EB9E702A8}" dt="2022-01-20T20:18:09.868" v="2541" actId="478"/>
          <ac:spMkLst>
            <pc:docMk/>
            <pc:sldMk cId="3765266214" sldId="262"/>
            <ac:spMk id="19" creationId="{6DDDF01F-C5F9-524F-B672-A764DF011B05}"/>
          </ac:spMkLst>
        </pc:spChg>
        <pc:spChg chg="del">
          <ac:chgData name="Ilya Tsakunov" userId="9142600e-60e3-4b17-9232-4a91a0c3b22a" providerId="ADAL" clId="{6BE23EB7-8294-AD46-9A75-0C3EB9E702A8}" dt="2022-01-20T20:18:09.868" v="2541" actId="478"/>
          <ac:spMkLst>
            <pc:docMk/>
            <pc:sldMk cId="3765266214" sldId="262"/>
            <ac:spMk id="20" creationId="{C5E0B73A-A9F7-C447-89E1-CF10967807D8}"/>
          </ac:spMkLst>
        </pc:spChg>
        <pc:spChg chg="del">
          <ac:chgData name="Ilya Tsakunov" userId="9142600e-60e3-4b17-9232-4a91a0c3b22a" providerId="ADAL" clId="{6BE23EB7-8294-AD46-9A75-0C3EB9E702A8}" dt="2022-01-20T20:18:09.868" v="2541" actId="478"/>
          <ac:spMkLst>
            <pc:docMk/>
            <pc:sldMk cId="3765266214" sldId="262"/>
            <ac:spMk id="21" creationId="{47362484-94EE-0C4F-AB1A-56F6609E0499}"/>
          </ac:spMkLst>
        </pc:spChg>
        <pc:spChg chg="add del mod">
          <ac:chgData name="Ilya Tsakunov" userId="9142600e-60e3-4b17-9232-4a91a0c3b22a" providerId="ADAL" clId="{6BE23EB7-8294-AD46-9A75-0C3EB9E702A8}" dt="2022-01-21T08:56:49.389" v="3602" actId="478"/>
          <ac:spMkLst>
            <pc:docMk/>
            <pc:sldMk cId="3765266214" sldId="262"/>
            <ac:spMk id="23" creationId="{879CCE05-C50F-FC47-9BDE-F7DDC76A035C}"/>
          </ac:spMkLst>
        </pc:spChg>
        <pc:spChg chg="add mod">
          <ac:chgData name="Ilya Tsakunov" userId="9142600e-60e3-4b17-9232-4a91a0c3b22a" providerId="ADAL" clId="{6BE23EB7-8294-AD46-9A75-0C3EB9E702A8}" dt="2022-01-20T20:18:16.618" v="2555" actId="20577"/>
          <ac:spMkLst>
            <pc:docMk/>
            <pc:sldMk cId="3765266214" sldId="262"/>
            <ac:spMk id="26" creationId="{5050F0AC-76A5-F247-8992-6A9A575F76CD}"/>
          </ac:spMkLst>
        </pc:spChg>
        <pc:spChg chg="add mod">
          <ac:chgData name="Ilya Tsakunov" userId="9142600e-60e3-4b17-9232-4a91a0c3b22a" providerId="ADAL" clId="{6BE23EB7-8294-AD46-9A75-0C3EB9E702A8}" dt="2022-01-20T20:18:10.367" v="2542"/>
          <ac:spMkLst>
            <pc:docMk/>
            <pc:sldMk cId="3765266214" sldId="262"/>
            <ac:spMk id="27" creationId="{F28D96F6-DC4F-D14C-931B-EF4A8BC17791}"/>
          </ac:spMkLst>
        </pc:spChg>
        <pc:spChg chg="add mod">
          <ac:chgData name="Ilya Tsakunov" userId="9142600e-60e3-4b17-9232-4a91a0c3b22a" providerId="ADAL" clId="{6BE23EB7-8294-AD46-9A75-0C3EB9E702A8}" dt="2022-01-20T20:18:10.367" v="2542"/>
          <ac:spMkLst>
            <pc:docMk/>
            <pc:sldMk cId="3765266214" sldId="262"/>
            <ac:spMk id="28" creationId="{B1ADDA71-25D2-6245-9204-E1A8DFDC4F4C}"/>
          </ac:spMkLst>
        </pc:spChg>
        <pc:spChg chg="add mod">
          <ac:chgData name="Ilya Tsakunov" userId="9142600e-60e3-4b17-9232-4a91a0c3b22a" providerId="ADAL" clId="{6BE23EB7-8294-AD46-9A75-0C3EB9E702A8}" dt="2022-01-20T20:18:10.367" v="2542"/>
          <ac:spMkLst>
            <pc:docMk/>
            <pc:sldMk cId="3765266214" sldId="262"/>
            <ac:spMk id="29" creationId="{3A259D5A-EAAF-8140-8983-37575AE15291}"/>
          </ac:spMkLst>
        </pc:spChg>
        <pc:spChg chg="add mod">
          <ac:chgData name="Ilya Tsakunov" userId="9142600e-60e3-4b17-9232-4a91a0c3b22a" providerId="ADAL" clId="{6BE23EB7-8294-AD46-9A75-0C3EB9E702A8}" dt="2022-01-20T20:18:10.367" v="2542"/>
          <ac:spMkLst>
            <pc:docMk/>
            <pc:sldMk cId="3765266214" sldId="262"/>
            <ac:spMk id="30" creationId="{AA56E54D-DE2C-BE47-8832-A4C5989C69FE}"/>
          </ac:spMkLst>
        </pc:spChg>
        <pc:spChg chg="add mod">
          <ac:chgData name="Ilya Tsakunov" userId="9142600e-60e3-4b17-9232-4a91a0c3b22a" providerId="ADAL" clId="{6BE23EB7-8294-AD46-9A75-0C3EB9E702A8}" dt="2022-01-20T20:18:10.367" v="2542"/>
          <ac:spMkLst>
            <pc:docMk/>
            <pc:sldMk cId="3765266214" sldId="262"/>
            <ac:spMk id="31" creationId="{14AA60C9-BBE0-4041-BF10-B66091AE9BF4}"/>
          </ac:spMkLst>
        </pc:spChg>
        <pc:spChg chg="add mod">
          <ac:chgData name="Ilya Tsakunov" userId="9142600e-60e3-4b17-9232-4a91a0c3b22a" providerId="ADAL" clId="{6BE23EB7-8294-AD46-9A75-0C3EB9E702A8}" dt="2022-01-20T20:18:10.367" v="2542"/>
          <ac:spMkLst>
            <pc:docMk/>
            <pc:sldMk cId="3765266214" sldId="262"/>
            <ac:spMk id="32" creationId="{009D56D2-E34E-3B4B-B59B-7E047AE526B2}"/>
          </ac:spMkLst>
        </pc:spChg>
        <pc:spChg chg="add mod">
          <ac:chgData name="Ilya Tsakunov" userId="9142600e-60e3-4b17-9232-4a91a0c3b22a" providerId="ADAL" clId="{6BE23EB7-8294-AD46-9A75-0C3EB9E702A8}" dt="2022-01-20T20:18:10.367" v="2542"/>
          <ac:spMkLst>
            <pc:docMk/>
            <pc:sldMk cId="3765266214" sldId="262"/>
            <ac:spMk id="33" creationId="{C34A94C3-C10F-E344-AFAC-FCA63AD3000A}"/>
          </ac:spMkLst>
        </pc:spChg>
        <pc:spChg chg="add mod">
          <ac:chgData name="Ilya Tsakunov" userId="9142600e-60e3-4b17-9232-4a91a0c3b22a" providerId="ADAL" clId="{6BE23EB7-8294-AD46-9A75-0C3EB9E702A8}" dt="2022-01-20T20:18:10.367" v="2542"/>
          <ac:spMkLst>
            <pc:docMk/>
            <pc:sldMk cId="3765266214" sldId="262"/>
            <ac:spMk id="34" creationId="{2CB9EF8A-A679-DD43-A86B-CE0E7253FE4D}"/>
          </ac:spMkLst>
        </pc:spChg>
        <pc:spChg chg="add mod">
          <ac:chgData name="Ilya Tsakunov" userId="9142600e-60e3-4b17-9232-4a91a0c3b22a" providerId="ADAL" clId="{6BE23EB7-8294-AD46-9A75-0C3EB9E702A8}" dt="2022-01-20T20:21:00.650" v="2708" actId="208"/>
          <ac:spMkLst>
            <pc:docMk/>
            <pc:sldMk cId="3765266214" sldId="262"/>
            <ac:spMk id="35" creationId="{B687C422-FDE0-2940-A003-D22E390E0C8A}"/>
          </ac:spMkLst>
        </pc:spChg>
        <pc:spChg chg="add mod">
          <ac:chgData name="Ilya Tsakunov" userId="9142600e-60e3-4b17-9232-4a91a0c3b22a" providerId="ADAL" clId="{6BE23EB7-8294-AD46-9A75-0C3EB9E702A8}" dt="2022-01-20T20:18:10.367" v="2542"/>
          <ac:spMkLst>
            <pc:docMk/>
            <pc:sldMk cId="3765266214" sldId="262"/>
            <ac:spMk id="36" creationId="{658D323F-9D54-2E4D-B9F8-4E3B36A9BF6E}"/>
          </ac:spMkLst>
        </pc:spChg>
        <pc:spChg chg="add mod">
          <ac:chgData name="Ilya Tsakunov" userId="9142600e-60e3-4b17-9232-4a91a0c3b22a" providerId="ADAL" clId="{6BE23EB7-8294-AD46-9A75-0C3EB9E702A8}" dt="2022-01-20T20:18:10.367" v="2542"/>
          <ac:spMkLst>
            <pc:docMk/>
            <pc:sldMk cId="3765266214" sldId="262"/>
            <ac:spMk id="37" creationId="{ABC2E5DC-63DE-2F46-B5B8-D5A53B323A12}"/>
          </ac:spMkLst>
        </pc:spChg>
        <pc:spChg chg="add mod">
          <ac:chgData name="Ilya Tsakunov" userId="9142600e-60e3-4b17-9232-4a91a0c3b22a" providerId="ADAL" clId="{6BE23EB7-8294-AD46-9A75-0C3EB9E702A8}" dt="2022-01-20T20:18:10.367" v="2542"/>
          <ac:spMkLst>
            <pc:docMk/>
            <pc:sldMk cId="3765266214" sldId="262"/>
            <ac:spMk id="38" creationId="{18BC0D66-507F-9047-9126-ECE2E53EB04A}"/>
          </ac:spMkLst>
        </pc:spChg>
        <pc:spChg chg="add mod">
          <ac:chgData name="Ilya Tsakunov" userId="9142600e-60e3-4b17-9232-4a91a0c3b22a" providerId="ADAL" clId="{6BE23EB7-8294-AD46-9A75-0C3EB9E702A8}" dt="2022-01-20T20:18:10.367" v="2542"/>
          <ac:spMkLst>
            <pc:docMk/>
            <pc:sldMk cId="3765266214" sldId="262"/>
            <ac:spMk id="39" creationId="{CDCAA8DC-948E-B642-B068-D80B437C8DB1}"/>
          </ac:spMkLst>
        </pc:spChg>
        <pc:spChg chg="add mod">
          <ac:chgData name="Ilya Tsakunov" userId="9142600e-60e3-4b17-9232-4a91a0c3b22a" providerId="ADAL" clId="{6BE23EB7-8294-AD46-9A75-0C3EB9E702A8}" dt="2022-01-20T20:18:10.367" v="2542"/>
          <ac:spMkLst>
            <pc:docMk/>
            <pc:sldMk cId="3765266214" sldId="262"/>
            <ac:spMk id="40" creationId="{D0C01393-68D6-8142-A7FD-407FBDE59DEE}"/>
          </ac:spMkLst>
        </pc:spChg>
        <pc:spChg chg="add mod">
          <ac:chgData name="Ilya Tsakunov" userId="9142600e-60e3-4b17-9232-4a91a0c3b22a" providerId="ADAL" clId="{6BE23EB7-8294-AD46-9A75-0C3EB9E702A8}" dt="2022-01-20T20:18:10.367" v="2542"/>
          <ac:spMkLst>
            <pc:docMk/>
            <pc:sldMk cId="3765266214" sldId="262"/>
            <ac:spMk id="41" creationId="{3470BC02-204B-CB4B-9C60-3DB04064DFC9}"/>
          </ac:spMkLst>
        </pc:spChg>
        <pc:spChg chg="add mod">
          <ac:chgData name="Ilya Tsakunov" userId="9142600e-60e3-4b17-9232-4a91a0c3b22a" providerId="ADAL" clId="{6BE23EB7-8294-AD46-9A75-0C3EB9E702A8}" dt="2022-01-20T20:18:10.367" v="2542"/>
          <ac:spMkLst>
            <pc:docMk/>
            <pc:sldMk cId="3765266214" sldId="262"/>
            <ac:spMk id="42" creationId="{594110F4-CC61-5B46-9805-AA951AF2FDCD}"/>
          </ac:spMkLst>
        </pc:spChg>
        <pc:spChg chg="add mod">
          <ac:chgData name="Ilya Tsakunov" userId="9142600e-60e3-4b17-9232-4a91a0c3b22a" providerId="ADAL" clId="{6BE23EB7-8294-AD46-9A75-0C3EB9E702A8}" dt="2022-01-20T20:18:10.367" v="2542"/>
          <ac:spMkLst>
            <pc:docMk/>
            <pc:sldMk cId="3765266214" sldId="262"/>
            <ac:spMk id="43" creationId="{D6665B37-4C0B-2D43-A5CE-CBE096CD08ED}"/>
          </ac:spMkLst>
        </pc:spChg>
        <pc:spChg chg="add mod">
          <ac:chgData name="Ilya Tsakunov" userId="9142600e-60e3-4b17-9232-4a91a0c3b22a" providerId="ADAL" clId="{6BE23EB7-8294-AD46-9A75-0C3EB9E702A8}" dt="2022-01-20T20:18:10.367" v="2542"/>
          <ac:spMkLst>
            <pc:docMk/>
            <pc:sldMk cId="3765266214" sldId="262"/>
            <ac:spMk id="44" creationId="{6070B359-2566-4F47-A197-C9C3CDD7FB5A}"/>
          </ac:spMkLst>
        </pc:spChg>
        <pc:spChg chg="add del mod">
          <ac:chgData name="Ilya Tsakunov" userId="9142600e-60e3-4b17-9232-4a91a0c3b22a" providerId="ADAL" clId="{6BE23EB7-8294-AD46-9A75-0C3EB9E702A8}" dt="2022-01-21T08:56:49.389" v="3602" actId="478"/>
          <ac:spMkLst>
            <pc:docMk/>
            <pc:sldMk cId="3765266214" sldId="262"/>
            <ac:spMk id="46" creationId="{B92170C8-5D0E-D846-94C5-9E4EF0B28D1E}"/>
          </ac:spMkLst>
        </pc:spChg>
        <pc:spChg chg="add mod">
          <ac:chgData name="Ilya Tsakunov" userId="9142600e-60e3-4b17-9232-4a91a0c3b22a" providerId="ADAL" clId="{6BE23EB7-8294-AD46-9A75-0C3EB9E702A8}" dt="2022-01-21T08:56:49.943" v="3603"/>
          <ac:spMkLst>
            <pc:docMk/>
            <pc:sldMk cId="3765266214" sldId="262"/>
            <ac:spMk id="47" creationId="{9390D3F0-02D8-2C4D-8CE9-8B06B2FFB7CD}"/>
          </ac:spMkLst>
        </pc:spChg>
        <pc:spChg chg="add mod">
          <ac:chgData name="Ilya Tsakunov" userId="9142600e-60e3-4b17-9232-4a91a0c3b22a" providerId="ADAL" clId="{6BE23EB7-8294-AD46-9A75-0C3EB9E702A8}" dt="2022-01-21T08:56:49.943" v="3603"/>
          <ac:spMkLst>
            <pc:docMk/>
            <pc:sldMk cId="3765266214" sldId="262"/>
            <ac:spMk id="49" creationId="{0A48645C-F9E6-F94E-A671-98D4074D8597}"/>
          </ac:spMkLst>
        </pc:spChg>
        <pc:picChg chg="mod">
          <ac:chgData name="Ilya Tsakunov" userId="9142600e-60e3-4b17-9232-4a91a0c3b22a" providerId="ADAL" clId="{6BE23EB7-8294-AD46-9A75-0C3EB9E702A8}" dt="2022-01-20T19:45:46.879" v="2105" actId="29295"/>
          <ac:picMkLst>
            <pc:docMk/>
            <pc:sldMk cId="3765266214" sldId="262"/>
            <ac:picMk id="2" creationId="{D410A085-DD8D-48E7-AE45-5866845BC889}"/>
          </ac:picMkLst>
        </pc:picChg>
        <pc:picChg chg="mod">
          <ac:chgData name="Ilya Tsakunov" userId="9142600e-60e3-4b17-9232-4a91a0c3b22a" providerId="ADAL" clId="{6BE23EB7-8294-AD46-9A75-0C3EB9E702A8}" dt="2022-01-20T19:45:57.619" v="2107" actId="1076"/>
          <ac:picMkLst>
            <pc:docMk/>
            <pc:sldMk cId="3765266214" sldId="262"/>
            <ac:picMk id="3" creationId="{76245993-5152-4444-9E5F-A9B063D97A55}"/>
          </ac:picMkLst>
        </pc:picChg>
        <pc:picChg chg="del">
          <ac:chgData name="Ilya Tsakunov" userId="9142600e-60e3-4b17-9232-4a91a0c3b22a" providerId="ADAL" clId="{6BE23EB7-8294-AD46-9A75-0C3EB9E702A8}" dt="2022-01-20T19:45:35.564" v="2102" actId="478"/>
          <ac:picMkLst>
            <pc:docMk/>
            <pc:sldMk cId="3765266214" sldId="262"/>
            <ac:picMk id="25" creationId="{54BCE2DD-DCF0-4A76-A3D1-4CA2E8391335}"/>
          </ac:picMkLst>
        </pc:picChg>
        <pc:cxnChg chg="del">
          <ac:chgData name="Ilya Tsakunov" userId="9142600e-60e3-4b17-9232-4a91a0c3b22a" providerId="ADAL" clId="{6BE23EB7-8294-AD46-9A75-0C3EB9E702A8}" dt="2022-01-20T20:18:09.868" v="2541" actId="478"/>
          <ac:cxnSpMkLst>
            <pc:docMk/>
            <pc:sldMk cId="3765266214" sldId="262"/>
            <ac:cxnSpMk id="6" creationId="{6ECA684B-79ED-E44D-97FD-7323B8BE129C}"/>
          </ac:cxnSpMkLst>
        </pc:cxnChg>
        <pc:cxnChg chg="add del mod">
          <ac:chgData name="Ilya Tsakunov" userId="9142600e-60e3-4b17-9232-4a91a0c3b22a" providerId="ADAL" clId="{6BE23EB7-8294-AD46-9A75-0C3EB9E702A8}" dt="2022-01-21T08:53:51.001" v="3547" actId="478"/>
          <ac:cxnSpMkLst>
            <pc:docMk/>
            <pc:sldMk cId="3765266214" sldId="262"/>
            <ac:cxnSpMk id="24" creationId="{F23C7271-56AC-BA4A-BC02-323588A30034}"/>
          </ac:cxnSpMkLst>
        </pc:cxnChg>
        <pc:cxnChg chg="add del mod">
          <ac:chgData name="Ilya Tsakunov" userId="9142600e-60e3-4b17-9232-4a91a0c3b22a" providerId="ADAL" clId="{6BE23EB7-8294-AD46-9A75-0C3EB9E702A8}" dt="2022-01-21T08:56:49.389" v="3602" actId="478"/>
          <ac:cxnSpMkLst>
            <pc:docMk/>
            <pc:sldMk cId="3765266214" sldId="262"/>
            <ac:cxnSpMk id="45" creationId="{02E857F6-8390-5342-B1EA-56EBC237883B}"/>
          </ac:cxnSpMkLst>
        </pc:cxnChg>
        <pc:cxnChg chg="add mod">
          <ac:chgData name="Ilya Tsakunov" userId="9142600e-60e3-4b17-9232-4a91a0c3b22a" providerId="ADAL" clId="{6BE23EB7-8294-AD46-9A75-0C3EB9E702A8}" dt="2022-01-21T08:56:49.943" v="3603"/>
          <ac:cxnSpMkLst>
            <pc:docMk/>
            <pc:sldMk cId="3765266214" sldId="262"/>
            <ac:cxnSpMk id="48" creationId="{BA97A078-3A24-EF48-A0CD-F5A5118C6BD1}"/>
          </ac:cxnSpMkLst>
        </pc:cxnChg>
      </pc:sldChg>
      <pc:sldChg chg="addSp delSp modSp add del mod">
        <pc:chgData name="Ilya Tsakunov" userId="9142600e-60e3-4b17-9232-4a91a0c3b22a" providerId="ADAL" clId="{6BE23EB7-8294-AD46-9A75-0C3EB9E702A8}" dt="2022-01-21T08:56:26.555" v="3593"/>
        <pc:sldMkLst>
          <pc:docMk/>
          <pc:sldMk cId="2847437791" sldId="263"/>
        </pc:sldMkLst>
        <pc:spChg chg="mod">
          <ac:chgData name="Ilya Tsakunov" userId="9142600e-60e3-4b17-9232-4a91a0c3b22a" providerId="ADAL" clId="{6BE23EB7-8294-AD46-9A75-0C3EB9E702A8}" dt="2022-01-20T19:21:16.081" v="1390" actId="1076"/>
          <ac:spMkLst>
            <pc:docMk/>
            <pc:sldMk cId="2847437791" sldId="263"/>
            <ac:spMk id="3" creationId="{435C4268-0690-4E2F-8EC2-98568E41B0A2}"/>
          </ac:spMkLst>
        </pc:spChg>
        <pc:spChg chg="del">
          <ac:chgData name="Ilya Tsakunov" userId="9142600e-60e3-4b17-9232-4a91a0c3b22a" providerId="ADAL" clId="{6BE23EB7-8294-AD46-9A75-0C3EB9E702A8}" dt="2022-01-20T20:18:53.606" v="2588" actId="478"/>
          <ac:spMkLst>
            <pc:docMk/>
            <pc:sldMk cId="2847437791" sldId="263"/>
            <ac:spMk id="4" creationId="{A947291C-A428-EC4F-ABC4-C97C1BD5F6EF}"/>
          </ac:spMkLst>
        </pc:spChg>
        <pc:spChg chg="del">
          <ac:chgData name="Ilya Tsakunov" userId="9142600e-60e3-4b17-9232-4a91a0c3b22a" providerId="ADAL" clId="{6BE23EB7-8294-AD46-9A75-0C3EB9E702A8}" dt="2022-01-20T20:18:53.606" v="2588" actId="478"/>
          <ac:spMkLst>
            <pc:docMk/>
            <pc:sldMk cId="2847437791" sldId="263"/>
            <ac:spMk id="7" creationId="{BB7AA6E9-2C87-D34D-B8CE-89E70948FE7A}"/>
          </ac:spMkLst>
        </pc:spChg>
        <pc:spChg chg="del">
          <ac:chgData name="Ilya Tsakunov" userId="9142600e-60e3-4b17-9232-4a91a0c3b22a" providerId="ADAL" clId="{6BE23EB7-8294-AD46-9A75-0C3EB9E702A8}" dt="2022-01-20T20:18:53.606" v="2588" actId="478"/>
          <ac:spMkLst>
            <pc:docMk/>
            <pc:sldMk cId="2847437791" sldId="263"/>
            <ac:spMk id="8" creationId="{3CDDF8FE-8C4E-0E46-8EE0-E68A20B05696}"/>
          </ac:spMkLst>
        </pc:spChg>
        <pc:spChg chg="del">
          <ac:chgData name="Ilya Tsakunov" userId="9142600e-60e3-4b17-9232-4a91a0c3b22a" providerId="ADAL" clId="{6BE23EB7-8294-AD46-9A75-0C3EB9E702A8}" dt="2022-01-20T20:18:53.606" v="2588" actId="478"/>
          <ac:spMkLst>
            <pc:docMk/>
            <pc:sldMk cId="2847437791" sldId="263"/>
            <ac:spMk id="9" creationId="{DB903482-0D00-314C-906F-E6FCD228778B}"/>
          </ac:spMkLst>
        </pc:spChg>
        <pc:spChg chg="del">
          <ac:chgData name="Ilya Tsakunov" userId="9142600e-60e3-4b17-9232-4a91a0c3b22a" providerId="ADAL" clId="{6BE23EB7-8294-AD46-9A75-0C3EB9E702A8}" dt="2022-01-20T20:18:53.606" v="2588" actId="478"/>
          <ac:spMkLst>
            <pc:docMk/>
            <pc:sldMk cId="2847437791" sldId="263"/>
            <ac:spMk id="10" creationId="{8BB75C0E-C5F4-7840-97AB-E4101003CE90}"/>
          </ac:spMkLst>
        </pc:spChg>
        <pc:spChg chg="del">
          <ac:chgData name="Ilya Tsakunov" userId="9142600e-60e3-4b17-9232-4a91a0c3b22a" providerId="ADAL" clId="{6BE23EB7-8294-AD46-9A75-0C3EB9E702A8}" dt="2022-01-20T20:18:53.606" v="2588" actId="478"/>
          <ac:spMkLst>
            <pc:docMk/>
            <pc:sldMk cId="2847437791" sldId="263"/>
            <ac:spMk id="11" creationId="{D61EDB0C-3483-5F42-AECB-0AC50A6F4728}"/>
          </ac:spMkLst>
        </pc:spChg>
        <pc:spChg chg="del">
          <ac:chgData name="Ilya Tsakunov" userId="9142600e-60e3-4b17-9232-4a91a0c3b22a" providerId="ADAL" clId="{6BE23EB7-8294-AD46-9A75-0C3EB9E702A8}" dt="2022-01-20T20:18:53.606" v="2588" actId="478"/>
          <ac:spMkLst>
            <pc:docMk/>
            <pc:sldMk cId="2847437791" sldId="263"/>
            <ac:spMk id="12" creationId="{28029A58-7A18-7945-A07F-1774A9585A04}"/>
          </ac:spMkLst>
        </pc:spChg>
        <pc:spChg chg="del">
          <ac:chgData name="Ilya Tsakunov" userId="9142600e-60e3-4b17-9232-4a91a0c3b22a" providerId="ADAL" clId="{6BE23EB7-8294-AD46-9A75-0C3EB9E702A8}" dt="2022-01-20T20:18:53.606" v="2588" actId="478"/>
          <ac:spMkLst>
            <pc:docMk/>
            <pc:sldMk cId="2847437791" sldId="263"/>
            <ac:spMk id="13" creationId="{E85C2738-8674-0041-ACC0-C9F18253CFE0}"/>
          </ac:spMkLst>
        </pc:spChg>
        <pc:spChg chg="del">
          <ac:chgData name="Ilya Tsakunov" userId="9142600e-60e3-4b17-9232-4a91a0c3b22a" providerId="ADAL" clId="{6BE23EB7-8294-AD46-9A75-0C3EB9E702A8}" dt="2022-01-20T20:18:53.606" v="2588" actId="478"/>
          <ac:spMkLst>
            <pc:docMk/>
            <pc:sldMk cId="2847437791" sldId="263"/>
            <ac:spMk id="14" creationId="{654DF219-F12A-D24A-9937-D4C610EE2A1B}"/>
          </ac:spMkLst>
        </pc:spChg>
        <pc:spChg chg="del">
          <ac:chgData name="Ilya Tsakunov" userId="9142600e-60e3-4b17-9232-4a91a0c3b22a" providerId="ADAL" clId="{6BE23EB7-8294-AD46-9A75-0C3EB9E702A8}" dt="2022-01-20T20:18:53.606" v="2588" actId="478"/>
          <ac:spMkLst>
            <pc:docMk/>
            <pc:sldMk cId="2847437791" sldId="263"/>
            <ac:spMk id="15" creationId="{52A65EAD-91E0-9946-9597-7125183590DD}"/>
          </ac:spMkLst>
        </pc:spChg>
        <pc:spChg chg="del">
          <ac:chgData name="Ilya Tsakunov" userId="9142600e-60e3-4b17-9232-4a91a0c3b22a" providerId="ADAL" clId="{6BE23EB7-8294-AD46-9A75-0C3EB9E702A8}" dt="2022-01-20T20:18:53.606" v="2588" actId="478"/>
          <ac:spMkLst>
            <pc:docMk/>
            <pc:sldMk cId="2847437791" sldId="263"/>
            <ac:spMk id="16" creationId="{DFA48C9C-D6A8-A143-BE1B-4497A5ECF544}"/>
          </ac:spMkLst>
        </pc:spChg>
        <pc:spChg chg="del">
          <ac:chgData name="Ilya Tsakunov" userId="9142600e-60e3-4b17-9232-4a91a0c3b22a" providerId="ADAL" clId="{6BE23EB7-8294-AD46-9A75-0C3EB9E702A8}" dt="2022-01-20T20:18:53.606" v="2588" actId="478"/>
          <ac:spMkLst>
            <pc:docMk/>
            <pc:sldMk cId="2847437791" sldId="263"/>
            <ac:spMk id="17" creationId="{A3AE934B-57D4-E24B-AAB1-5A413ED9779F}"/>
          </ac:spMkLst>
        </pc:spChg>
        <pc:spChg chg="del">
          <ac:chgData name="Ilya Tsakunov" userId="9142600e-60e3-4b17-9232-4a91a0c3b22a" providerId="ADAL" clId="{6BE23EB7-8294-AD46-9A75-0C3EB9E702A8}" dt="2022-01-20T20:18:53.606" v="2588" actId="478"/>
          <ac:spMkLst>
            <pc:docMk/>
            <pc:sldMk cId="2847437791" sldId="263"/>
            <ac:spMk id="18" creationId="{9AB82230-E3E6-944C-97A3-F39FA490532D}"/>
          </ac:spMkLst>
        </pc:spChg>
        <pc:spChg chg="del">
          <ac:chgData name="Ilya Tsakunov" userId="9142600e-60e3-4b17-9232-4a91a0c3b22a" providerId="ADAL" clId="{6BE23EB7-8294-AD46-9A75-0C3EB9E702A8}" dt="2022-01-20T20:18:53.606" v="2588" actId="478"/>
          <ac:spMkLst>
            <pc:docMk/>
            <pc:sldMk cId="2847437791" sldId="263"/>
            <ac:spMk id="19" creationId="{6DDDF01F-C5F9-524F-B672-A764DF011B05}"/>
          </ac:spMkLst>
        </pc:spChg>
        <pc:spChg chg="del">
          <ac:chgData name="Ilya Tsakunov" userId="9142600e-60e3-4b17-9232-4a91a0c3b22a" providerId="ADAL" clId="{6BE23EB7-8294-AD46-9A75-0C3EB9E702A8}" dt="2022-01-20T20:18:53.606" v="2588" actId="478"/>
          <ac:spMkLst>
            <pc:docMk/>
            <pc:sldMk cId="2847437791" sldId="263"/>
            <ac:spMk id="20" creationId="{C5E0B73A-A9F7-C447-89E1-CF10967807D8}"/>
          </ac:spMkLst>
        </pc:spChg>
        <pc:spChg chg="del">
          <ac:chgData name="Ilya Tsakunov" userId="9142600e-60e3-4b17-9232-4a91a0c3b22a" providerId="ADAL" clId="{6BE23EB7-8294-AD46-9A75-0C3EB9E702A8}" dt="2022-01-20T20:18:53.606" v="2588" actId="478"/>
          <ac:spMkLst>
            <pc:docMk/>
            <pc:sldMk cId="2847437791" sldId="263"/>
            <ac:spMk id="21" creationId="{47362484-94EE-0C4F-AB1A-56F6609E0499}"/>
          </ac:spMkLst>
        </pc:spChg>
        <pc:spChg chg="add mod">
          <ac:chgData name="Ilya Tsakunov" userId="9142600e-60e3-4b17-9232-4a91a0c3b22a" providerId="ADAL" clId="{6BE23EB7-8294-AD46-9A75-0C3EB9E702A8}" dt="2022-01-20T19:21:33.489" v="1402" actId="20577"/>
          <ac:spMkLst>
            <pc:docMk/>
            <pc:sldMk cId="2847437791" sldId="263"/>
            <ac:spMk id="25" creationId="{0F15FD03-3BDB-814D-BE31-95FCE88FCD2F}"/>
          </ac:spMkLst>
        </pc:spChg>
        <pc:spChg chg="add del mod">
          <ac:chgData name="Ilya Tsakunov" userId="9142600e-60e3-4b17-9232-4a91a0c3b22a" providerId="ADAL" clId="{6BE23EB7-8294-AD46-9A75-0C3EB9E702A8}" dt="2022-01-21T08:56:25.933" v="3592" actId="478"/>
          <ac:spMkLst>
            <pc:docMk/>
            <pc:sldMk cId="2847437791" sldId="263"/>
            <ac:spMk id="26" creationId="{1795001F-201A-5442-BCA2-8A61AFB7A6A1}"/>
          </ac:spMkLst>
        </pc:spChg>
        <pc:spChg chg="add mod">
          <ac:chgData name="Ilya Tsakunov" userId="9142600e-60e3-4b17-9232-4a91a0c3b22a" providerId="ADAL" clId="{6BE23EB7-8294-AD46-9A75-0C3EB9E702A8}" dt="2022-01-20T20:18:56.599" v="2595" actId="20577"/>
          <ac:spMkLst>
            <pc:docMk/>
            <pc:sldMk cId="2847437791" sldId="263"/>
            <ac:spMk id="28" creationId="{68C3980F-4A92-3944-A9E0-F3A4E6ED6370}"/>
          </ac:spMkLst>
        </pc:spChg>
        <pc:spChg chg="add mod">
          <ac:chgData name="Ilya Tsakunov" userId="9142600e-60e3-4b17-9232-4a91a0c3b22a" providerId="ADAL" clId="{6BE23EB7-8294-AD46-9A75-0C3EB9E702A8}" dt="2022-01-20T20:18:54.141" v="2589"/>
          <ac:spMkLst>
            <pc:docMk/>
            <pc:sldMk cId="2847437791" sldId="263"/>
            <ac:spMk id="29" creationId="{938E40E8-F70B-DE42-BDB1-1C1196C4CFD5}"/>
          </ac:spMkLst>
        </pc:spChg>
        <pc:spChg chg="add mod">
          <ac:chgData name="Ilya Tsakunov" userId="9142600e-60e3-4b17-9232-4a91a0c3b22a" providerId="ADAL" clId="{6BE23EB7-8294-AD46-9A75-0C3EB9E702A8}" dt="2022-01-20T20:18:54.141" v="2589"/>
          <ac:spMkLst>
            <pc:docMk/>
            <pc:sldMk cId="2847437791" sldId="263"/>
            <ac:spMk id="30" creationId="{E5309078-E5BF-0743-94B1-A2A5E97C62FC}"/>
          </ac:spMkLst>
        </pc:spChg>
        <pc:spChg chg="add mod">
          <ac:chgData name="Ilya Tsakunov" userId="9142600e-60e3-4b17-9232-4a91a0c3b22a" providerId="ADAL" clId="{6BE23EB7-8294-AD46-9A75-0C3EB9E702A8}" dt="2022-01-20T20:18:54.141" v="2589"/>
          <ac:spMkLst>
            <pc:docMk/>
            <pc:sldMk cId="2847437791" sldId="263"/>
            <ac:spMk id="31" creationId="{56EEDD8E-6BDD-D24F-A2D0-492CD949D8CE}"/>
          </ac:spMkLst>
        </pc:spChg>
        <pc:spChg chg="add mod">
          <ac:chgData name="Ilya Tsakunov" userId="9142600e-60e3-4b17-9232-4a91a0c3b22a" providerId="ADAL" clId="{6BE23EB7-8294-AD46-9A75-0C3EB9E702A8}" dt="2022-01-20T20:18:54.141" v="2589"/>
          <ac:spMkLst>
            <pc:docMk/>
            <pc:sldMk cId="2847437791" sldId="263"/>
            <ac:spMk id="32" creationId="{4A3DA052-8D4B-2049-9325-F8DE70774D4D}"/>
          </ac:spMkLst>
        </pc:spChg>
        <pc:spChg chg="add mod">
          <ac:chgData name="Ilya Tsakunov" userId="9142600e-60e3-4b17-9232-4a91a0c3b22a" providerId="ADAL" clId="{6BE23EB7-8294-AD46-9A75-0C3EB9E702A8}" dt="2022-01-20T20:18:54.141" v="2589"/>
          <ac:spMkLst>
            <pc:docMk/>
            <pc:sldMk cId="2847437791" sldId="263"/>
            <ac:spMk id="33" creationId="{9D9E788A-84E0-9A4E-9EF1-00E48DCDFCC7}"/>
          </ac:spMkLst>
        </pc:spChg>
        <pc:spChg chg="add mod">
          <ac:chgData name="Ilya Tsakunov" userId="9142600e-60e3-4b17-9232-4a91a0c3b22a" providerId="ADAL" clId="{6BE23EB7-8294-AD46-9A75-0C3EB9E702A8}" dt="2022-01-20T20:18:54.141" v="2589"/>
          <ac:spMkLst>
            <pc:docMk/>
            <pc:sldMk cId="2847437791" sldId="263"/>
            <ac:spMk id="34" creationId="{6E4C530C-9DD2-2740-A679-A99D3B7F6177}"/>
          </ac:spMkLst>
        </pc:spChg>
        <pc:spChg chg="add mod">
          <ac:chgData name="Ilya Tsakunov" userId="9142600e-60e3-4b17-9232-4a91a0c3b22a" providerId="ADAL" clId="{6BE23EB7-8294-AD46-9A75-0C3EB9E702A8}" dt="2022-01-20T20:20:35.523" v="2700" actId="208"/>
          <ac:spMkLst>
            <pc:docMk/>
            <pc:sldMk cId="2847437791" sldId="263"/>
            <ac:spMk id="35" creationId="{D80194A9-D3E2-9D49-BC86-452009E95F64}"/>
          </ac:spMkLst>
        </pc:spChg>
        <pc:spChg chg="add mod">
          <ac:chgData name="Ilya Tsakunov" userId="9142600e-60e3-4b17-9232-4a91a0c3b22a" providerId="ADAL" clId="{6BE23EB7-8294-AD46-9A75-0C3EB9E702A8}" dt="2022-01-20T20:18:54.141" v="2589"/>
          <ac:spMkLst>
            <pc:docMk/>
            <pc:sldMk cId="2847437791" sldId="263"/>
            <ac:spMk id="36" creationId="{422A2B9D-B28E-0243-90F0-8DC37CB1C579}"/>
          </ac:spMkLst>
        </pc:spChg>
        <pc:spChg chg="add mod">
          <ac:chgData name="Ilya Tsakunov" userId="9142600e-60e3-4b17-9232-4a91a0c3b22a" providerId="ADAL" clId="{6BE23EB7-8294-AD46-9A75-0C3EB9E702A8}" dt="2022-01-20T20:18:54.141" v="2589"/>
          <ac:spMkLst>
            <pc:docMk/>
            <pc:sldMk cId="2847437791" sldId="263"/>
            <ac:spMk id="37" creationId="{8DDC5B9E-3535-CD4D-B6C3-720D7A568B2D}"/>
          </ac:spMkLst>
        </pc:spChg>
        <pc:spChg chg="add mod">
          <ac:chgData name="Ilya Tsakunov" userId="9142600e-60e3-4b17-9232-4a91a0c3b22a" providerId="ADAL" clId="{6BE23EB7-8294-AD46-9A75-0C3EB9E702A8}" dt="2022-01-20T20:18:54.141" v="2589"/>
          <ac:spMkLst>
            <pc:docMk/>
            <pc:sldMk cId="2847437791" sldId="263"/>
            <ac:spMk id="38" creationId="{4320E66E-A48D-654E-A439-E863991502DB}"/>
          </ac:spMkLst>
        </pc:spChg>
        <pc:spChg chg="add mod">
          <ac:chgData name="Ilya Tsakunov" userId="9142600e-60e3-4b17-9232-4a91a0c3b22a" providerId="ADAL" clId="{6BE23EB7-8294-AD46-9A75-0C3EB9E702A8}" dt="2022-01-20T20:18:54.141" v="2589"/>
          <ac:spMkLst>
            <pc:docMk/>
            <pc:sldMk cId="2847437791" sldId="263"/>
            <ac:spMk id="39" creationId="{36D4C091-7261-F14D-93D2-54E5EC8ADA65}"/>
          </ac:spMkLst>
        </pc:spChg>
        <pc:spChg chg="add mod">
          <ac:chgData name="Ilya Tsakunov" userId="9142600e-60e3-4b17-9232-4a91a0c3b22a" providerId="ADAL" clId="{6BE23EB7-8294-AD46-9A75-0C3EB9E702A8}" dt="2022-01-20T20:18:54.141" v="2589"/>
          <ac:spMkLst>
            <pc:docMk/>
            <pc:sldMk cId="2847437791" sldId="263"/>
            <ac:spMk id="40" creationId="{03F78406-5923-5049-94EE-7166E65A65B2}"/>
          </ac:spMkLst>
        </pc:spChg>
        <pc:spChg chg="add mod">
          <ac:chgData name="Ilya Tsakunov" userId="9142600e-60e3-4b17-9232-4a91a0c3b22a" providerId="ADAL" clId="{6BE23EB7-8294-AD46-9A75-0C3EB9E702A8}" dt="2022-01-20T20:18:54.141" v="2589"/>
          <ac:spMkLst>
            <pc:docMk/>
            <pc:sldMk cId="2847437791" sldId="263"/>
            <ac:spMk id="41" creationId="{19144E20-EC3A-E04A-B2AE-599F8084F251}"/>
          </ac:spMkLst>
        </pc:spChg>
        <pc:spChg chg="add mod">
          <ac:chgData name="Ilya Tsakunov" userId="9142600e-60e3-4b17-9232-4a91a0c3b22a" providerId="ADAL" clId="{6BE23EB7-8294-AD46-9A75-0C3EB9E702A8}" dt="2022-01-20T20:18:54.141" v="2589"/>
          <ac:spMkLst>
            <pc:docMk/>
            <pc:sldMk cId="2847437791" sldId="263"/>
            <ac:spMk id="42" creationId="{6C743B0B-C114-B846-9417-267461664ABF}"/>
          </ac:spMkLst>
        </pc:spChg>
        <pc:spChg chg="add mod">
          <ac:chgData name="Ilya Tsakunov" userId="9142600e-60e3-4b17-9232-4a91a0c3b22a" providerId="ADAL" clId="{6BE23EB7-8294-AD46-9A75-0C3EB9E702A8}" dt="2022-01-20T20:18:54.141" v="2589"/>
          <ac:spMkLst>
            <pc:docMk/>
            <pc:sldMk cId="2847437791" sldId="263"/>
            <ac:spMk id="43" creationId="{B3832FD1-857A-874D-9F9D-ADC3961CB89D}"/>
          </ac:spMkLst>
        </pc:spChg>
        <pc:spChg chg="add mod">
          <ac:chgData name="Ilya Tsakunov" userId="9142600e-60e3-4b17-9232-4a91a0c3b22a" providerId="ADAL" clId="{6BE23EB7-8294-AD46-9A75-0C3EB9E702A8}" dt="2022-01-20T20:18:54.141" v="2589"/>
          <ac:spMkLst>
            <pc:docMk/>
            <pc:sldMk cId="2847437791" sldId="263"/>
            <ac:spMk id="44" creationId="{A81F76BE-62ED-054B-8962-F095123B4FA6}"/>
          </ac:spMkLst>
        </pc:spChg>
        <pc:spChg chg="add mod">
          <ac:chgData name="Ilya Tsakunov" userId="9142600e-60e3-4b17-9232-4a91a0c3b22a" providerId="ADAL" clId="{6BE23EB7-8294-AD46-9A75-0C3EB9E702A8}" dt="2022-01-20T20:18:54.141" v="2589"/>
          <ac:spMkLst>
            <pc:docMk/>
            <pc:sldMk cId="2847437791" sldId="263"/>
            <ac:spMk id="45" creationId="{6E539783-A076-BD42-8925-C0F94C953F82}"/>
          </ac:spMkLst>
        </pc:spChg>
        <pc:spChg chg="add mod">
          <ac:chgData name="Ilya Tsakunov" userId="9142600e-60e3-4b17-9232-4a91a0c3b22a" providerId="ADAL" clId="{6BE23EB7-8294-AD46-9A75-0C3EB9E702A8}" dt="2022-01-20T20:18:54.141" v="2589"/>
          <ac:spMkLst>
            <pc:docMk/>
            <pc:sldMk cId="2847437791" sldId="263"/>
            <ac:spMk id="46" creationId="{AEF9265E-285D-0941-8112-40EE019786F8}"/>
          </ac:spMkLst>
        </pc:spChg>
        <pc:spChg chg="add del mod">
          <ac:chgData name="Ilya Tsakunov" userId="9142600e-60e3-4b17-9232-4a91a0c3b22a" providerId="ADAL" clId="{6BE23EB7-8294-AD46-9A75-0C3EB9E702A8}" dt="2022-01-21T08:56:25.933" v="3592" actId="478"/>
          <ac:spMkLst>
            <pc:docMk/>
            <pc:sldMk cId="2847437791" sldId="263"/>
            <ac:spMk id="48" creationId="{B49FDB75-6483-7540-B5BA-32571D38FC02}"/>
          </ac:spMkLst>
        </pc:spChg>
        <pc:spChg chg="add mod">
          <ac:chgData name="Ilya Tsakunov" userId="9142600e-60e3-4b17-9232-4a91a0c3b22a" providerId="ADAL" clId="{6BE23EB7-8294-AD46-9A75-0C3EB9E702A8}" dt="2022-01-21T08:56:26.555" v="3593"/>
          <ac:spMkLst>
            <pc:docMk/>
            <pc:sldMk cId="2847437791" sldId="263"/>
            <ac:spMk id="49" creationId="{77EC4D2B-686B-3F4E-A015-C4A5AE014CDE}"/>
          </ac:spMkLst>
        </pc:spChg>
        <pc:spChg chg="add mod">
          <ac:chgData name="Ilya Tsakunov" userId="9142600e-60e3-4b17-9232-4a91a0c3b22a" providerId="ADAL" clId="{6BE23EB7-8294-AD46-9A75-0C3EB9E702A8}" dt="2022-01-21T08:56:26.555" v="3593"/>
          <ac:spMkLst>
            <pc:docMk/>
            <pc:sldMk cId="2847437791" sldId="263"/>
            <ac:spMk id="51" creationId="{5BD19901-2E40-0D42-A24A-6417BE8C534A}"/>
          </ac:spMkLst>
        </pc:spChg>
        <pc:picChg chg="mod">
          <ac:chgData name="Ilya Tsakunov" userId="9142600e-60e3-4b17-9232-4a91a0c3b22a" providerId="ADAL" clId="{6BE23EB7-8294-AD46-9A75-0C3EB9E702A8}" dt="2022-01-20T19:21:27.387" v="1395" actId="1076"/>
          <ac:picMkLst>
            <pc:docMk/>
            <pc:sldMk cId="2847437791" sldId="263"/>
            <ac:picMk id="2" creationId="{C0A07EED-5FEA-4389-B159-177215830072}"/>
          </ac:picMkLst>
        </pc:picChg>
        <pc:picChg chg="mod">
          <ac:chgData name="Ilya Tsakunov" userId="9142600e-60e3-4b17-9232-4a91a0c3b22a" providerId="ADAL" clId="{6BE23EB7-8294-AD46-9A75-0C3EB9E702A8}" dt="2022-01-20T19:21:25.849" v="1394" actId="1076"/>
          <ac:picMkLst>
            <pc:docMk/>
            <pc:sldMk cId="2847437791" sldId="263"/>
            <ac:picMk id="5" creationId="{7007118C-9227-441A-8C3B-437EC6DF0FF9}"/>
          </ac:picMkLst>
        </pc:picChg>
        <pc:picChg chg="add mod">
          <ac:chgData name="Ilya Tsakunov" userId="9142600e-60e3-4b17-9232-4a91a0c3b22a" providerId="ADAL" clId="{6BE23EB7-8294-AD46-9A75-0C3EB9E702A8}" dt="2022-01-18T15:09:19.125" v="985" actId="167"/>
          <ac:picMkLst>
            <pc:docMk/>
            <pc:sldMk cId="2847437791" sldId="263"/>
            <ac:picMk id="22" creationId="{23412DFA-293D-2441-ABAB-C4098D40F193}"/>
          </ac:picMkLst>
        </pc:picChg>
        <pc:picChg chg="mod">
          <ac:chgData name="Ilya Tsakunov" userId="9142600e-60e3-4b17-9232-4a91a0c3b22a" providerId="ADAL" clId="{6BE23EB7-8294-AD46-9A75-0C3EB9E702A8}" dt="2022-01-20T19:22:27.391" v="1420" actId="1076"/>
          <ac:picMkLst>
            <pc:docMk/>
            <pc:sldMk cId="2847437791" sldId="263"/>
            <ac:picMk id="23" creationId="{D945A2E0-8B46-4A30-8343-543370E5CDE5}"/>
          </ac:picMkLst>
        </pc:picChg>
        <pc:cxnChg chg="del">
          <ac:chgData name="Ilya Tsakunov" userId="9142600e-60e3-4b17-9232-4a91a0c3b22a" providerId="ADAL" clId="{6BE23EB7-8294-AD46-9A75-0C3EB9E702A8}" dt="2022-01-20T20:18:53.606" v="2588" actId="478"/>
          <ac:cxnSpMkLst>
            <pc:docMk/>
            <pc:sldMk cId="2847437791" sldId="263"/>
            <ac:cxnSpMk id="6" creationId="{6ECA684B-79ED-E44D-97FD-7323B8BE129C}"/>
          </ac:cxnSpMkLst>
        </pc:cxnChg>
        <pc:cxnChg chg="add del mod">
          <ac:chgData name="Ilya Tsakunov" userId="9142600e-60e3-4b17-9232-4a91a0c3b22a" providerId="ADAL" clId="{6BE23EB7-8294-AD46-9A75-0C3EB9E702A8}" dt="2022-01-21T08:53:36.789" v="3539" actId="478"/>
          <ac:cxnSpMkLst>
            <pc:docMk/>
            <pc:sldMk cId="2847437791" sldId="263"/>
            <ac:cxnSpMk id="27" creationId="{06AD6275-BCBB-994E-8FA4-E1012110E378}"/>
          </ac:cxnSpMkLst>
        </pc:cxnChg>
        <pc:cxnChg chg="add del mod">
          <ac:chgData name="Ilya Tsakunov" userId="9142600e-60e3-4b17-9232-4a91a0c3b22a" providerId="ADAL" clId="{6BE23EB7-8294-AD46-9A75-0C3EB9E702A8}" dt="2022-01-21T08:56:25.933" v="3592" actId="478"/>
          <ac:cxnSpMkLst>
            <pc:docMk/>
            <pc:sldMk cId="2847437791" sldId="263"/>
            <ac:cxnSpMk id="47" creationId="{269A2CCA-7957-6A4C-AA99-902F7A37A91C}"/>
          </ac:cxnSpMkLst>
        </pc:cxnChg>
        <pc:cxnChg chg="add mod">
          <ac:chgData name="Ilya Tsakunov" userId="9142600e-60e3-4b17-9232-4a91a0c3b22a" providerId="ADAL" clId="{6BE23EB7-8294-AD46-9A75-0C3EB9E702A8}" dt="2022-01-21T08:56:26.555" v="3593"/>
          <ac:cxnSpMkLst>
            <pc:docMk/>
            <pc:sldMk cId="2847437791" sldId="263"/>
            <ac:cxnSpMk id="50" creationId="{7FBDF1F1-D9D2-1146-9A6F-9C45640D62D9}"/>
          </ac:cxnSpMkLst>
        </pc:cxnChg>
      </pc:sldChg>
      <pc:sldChg chg="addSp delSp modSp mod">
        <pc:chgData name="Ilya Tsakunov" userId="9142600e-60e3-4b17-9232-4a91a0c3b22a" providerId="ADAL" clId="{6BE23EB7-8294-AD46-9A75-0C3EB9E702A8}" dt="2022-01-21T08:56:32.782" v="3596"/>
        <pc:sldMkLst>
          <pc:docMk/>
          <pc:sldMk cId="1893077087" sldId="264"/>
        </pc:sldMkLst>
        <pc:spChg chg="del">
          <ac:chgData name="Ilya Tsakunov" userId="9142600e-60e3-4b17-9232-4a91a0c3b22a" providerId="ADAL" clId="{6BE23EB7-8294-AD46-9A75-0C3EB9E702A8}" dt="2022-01-20T20:18:46.558" v="2583" actId="478"/>
          <ac:spMkLst>
            <pc:docMk/>
            <pc:sldMk cId="1893077087" sldId="264"/>
            <ac:spMk id="4" creationId="{A947291C-A428-EC4F-ABC4-C97C1BD5F6EF}"/>
          </ac:spMkLst>
        </pc:spChg>
        <pc:spChg chg="del">
          <ac:chgData name="Ilya Tsakunov" userId="9142600e-60e3-4b17-9232-4a91a0c3b22a" providerId="ADAL" clId="{6BE23EB7-8294-AD46-9A75-0C3EB9E702A8}" dt="2022-01-20T19:23:52.610" v="1438" actId="478"/>
          <ac:spMkLst>
            <pc:docMk/>
            <pc:sldMk cId="1893077087" sldId="264"/>
            <ac:spMk id="5" creationId="{93733E19-7111-4778-8D9E-15A450AA098B}"/>
          </ac:spMkLst>
        </pc:spChg>
        <pc:spChg chg="del">
          <ac:chgData name="Ilya Tsakunov" userId="9142600e-60e3-4b17-9232-4a91a0c3b22a" providerId="ADAL" clId="{6BE23EB7-8294-AD46-9A75-0C3EB9E702A8}" dt="2022-01-20T20:18:46.558" v="2583" actId="478"/>
          <ac:spMkLst>
            <pc:docMk/>
            <pc:sldMk cId="1893077087" sldId="264"/>
            <ac:spMk id="7" creationId="{BB7AA6E9-2C87-D34D-B8CE-89E70948FE7A}"/>
          </ac:spMkLst>
        </pc:spChg>
        <pc:spChg chg="del">
          <ac:chgData name="Ilya Tsakunov" userId="9142600e-60e3-4b17-9232-4a91a0c3b22a" providerId="ADAL" clId="{6BE23EB7-8294-AD46-9A75-0C3EB9E702A8}" dt="2022-01-20T20:18:46.558" v="2583" actId="478"/>
          <ac:spMkLst>
            <pc:docMk/>
            <pc:sldMk cId="1893077087" sldId="264"/>
            <ac:spMk id="8" creationId="{3CDDF8FE-8C4E-0E46-8EE0-E68A20B05696}"/>
          </ac:spMkLst>
        </pc:spChg>
        <pc:spChg chg="del">
          <ac:chgData name="Ilya Tsakunov" userId="9142600e-60e3-4b17-9232-4a91a0c3b22a" providerId="ADAL" clId="{6BE23EB7-8294-AD46-9A75-0C3EB9E702A8}" dt="2022-01-20T20:18:46.558" v="2583" actId="478"/>
          <ac:spMkLst>
            <pc:docMk/>
            <pc:sldMk cId="1893077087" sldId="264"/>
            <ac:spMk id="9" creationId="{DB903482-0D00-314C-906F-E6FCD228778B}"/>
          </ac:spMkLst>
        </pc:spChg>
        <pc:spChg chg="del">
          <ac:chgData name="Ilya Tsakunov" userId="9142600e-60e3-4b17-9232-4a91a0c3b22a" providerId="ADAL" clId="{6BE23EB7-8294-AD46-9A75-0C3EB9E702A8}" dt="2022-01-20T20:18:46.558" v="2583" actId="478"/>
          <ac:spMkLst>
            <pc:docMk/>
            <pc:sldMk cId="1893077087" sldId="264"/>
            <ac:spMk id="10" creationId="{8BB75C0E-C5F4-7840-97AB-E4101003CE90}"/>
          </ac:spMkLst>
        </pc:spChg>
        <pc:spChg chg="del">
          <ac:chgData name="Ilya Tsakunov" userId="9142600e-60e3-4b17-9232-4a91a0c3b22a" providerId="ADAL" clId="{6BE23EB7-8294-AD46-9A75-0C3EB9E702A8}" dt="2022-01-20T20:18:46.558" v="2583" actId="478"/>
          <ac:spMkLst>
            <pc:docMk/>
            <pc:sldMk cId="1893077087" sldId="264"/>
            <ac:spMk id="11" creationId="{D61EDB0C-3483-5F42-AECB-0AC50A6F4728}"/>
          </ac:spMkLst>
        </pc:spChg>
        <pc:spChg chg="del">
          <ac:chgData name="Ilya Tsakunov" userId="9142600e-60e3-4b17-9232-4a91a0c3b22a" providerId="ADAL" clId="{6BE23EB7-8294-AD46-9A75-0C3EB9E702A8}" dt="2022-01-20T20:18:46.558" v="2583" actId="478"/>
          <ac:spMkLst>
            <pc:docMk/>
            <pc:sldMk cId="1893077087" sldId="264"/>
            <ac:spMk id="12" creationId="{28029A58-7A18-7945-A07F-1774A9585A04}"/>
          </ac:spMkLst>
        </pc:spChg>
        <pc:spChg chg="del">
          <ac:chgData name="Ilya Tsakunov" userId="9142600e-60e3-4b17-9232-4a91a0c3b22a" providerId="ADAL" clId="{6BE23EB7-8294-AD46-9A75-0C3EB9E702A8}" dt="2022-01-20T20:18:46.558" v="2583" actId="478"/>
          <ac:spMkLst>
            <pc:docMk/>
            <pc:sldMk cId="1893077087" sldId="264"/>
            <ac:spMk id="13" creationId="{E85C2738-8674-0041-ACC0-C9F18253CFE0}"/>
          </ac:spMkLst>
        </pc:spChg>
        <pc:spChg chg="del">
          <ac:chgData name="Ilya Tsakunov" userId="9142600e-60e3-4b17-9232-4a91a0c3b22a" providerId="ADAL" clId="{6BE23EB7-8294-AD46-9A75-0C3EB9E702A8}" dt="2022-01-20T20:18:46.558" v="2583" actId="478"/>
          <ac:spMkLst>
            <pc:docMk/>
            <pc:sldMk cId="1893077087" sldId="264"/>
            <ac:spMk id="14" creationId="{654DF219-F12A-D24A-9937-D4C610EE2A1B}"/>
          </ac:spMkLst>
        </pc:spChg>
        <pc:spChg chg="del">
          <ac:chgData name="Ilya Tsakunov" userId="9142600e-60e3-4b17-9232-4a91a0c3b22a" providerId="ADAL" clId="{6BE23EB7-8294-AD46-9A75-0C3EB9E702A8}" dt="2022-01-20T20:18:46.558" v="2583" actId="478"/>
          <ac:spMkLst>
            <pc:docMk/>
            <pc:sldMk cId="1893077087" sldId="264"/>
            <ac:spMk id="15" creationId="{52A65EAD-91E0-9946-9597-7125183590DD}"/>
          </ac:spMkLst>
        </pc:spChg>
        <pc:spChg chg="del">
          <ac:chgData name="Ilya Tsakunov" userId="9142600e-60e3-4b17-9232-4a91a0c3b22a" providerId="ADAL" clId="{6BE23EB7-8294-AD46-9A75-0C3EB9E702A8}" dt="2022-01-20T20:18:46.558" v="2583" actId="478"/>
          <ac:spMkLst>
            <pc:docMk/>
            <pc:sldMk cId="1893077087" sldId="264"/>
            <ac:spMk id="16" creationId="{DFA48C9C-D6A8-A143-BE1B-4497A5ECF544}"/>
          </ac:spMkLst>
        </pc:spChg>
        <pc:spChg chg="del">
          <ac:chgData name="Ilya Tsakunov" userId="9142600e-60e3-4b17-9232-4a91a0c3b22a" providerId="ADAL" clId="{6BE23EB7-8294-AD46-9A75-0C3EB9E702A8}" dt="2022-01-20T20:18:46.558" v="2583" actId="478"/>
          <ac:spMkLst>
            <pc:docMk/>
            <pc:sldMk cId="1893077087" sldId="264"/>
            <ac:spMk id="17" creationId="{A3AE934B-57D4-E24B-AAB1-5A413ED9779F}"/>
          </ac:spMkLst>
        </pc:spChg>
        <pc:spChg chg="del">
          <ac:chgData name="Ilya Tsakunov" userId="9142600e-60e3-4b17-9232-4a91a0c3b22a" providerId="ADAL" clId="{6BE23EB7-8294-AD46-9A75-0C3EB9E702A8}" dt="2022-01-20T20:18:46.558" v="2583" actId="478"/>
          <ac:spMkLst>
            <pc:docMk/>
            <pc:sldMk cId="1893077087" sldId="264"/>
            <ac:spMk id="18" creationId="{9AB82230-E3E6-944C-97A3-F39FA490532D}"/>
          </ac:spMkLst>
        </pc:spChg>
        <pc:spChg chg="del">
          <ac:chgData name="Ilya Tsakunov" userId="9142600e-60e3-4b17-9232-4a91a0c3b22a" providerId="ADAL" clId="{6BE23EB7-8294-AD46-9A75-0C3EB9E702A8}" dt="2022-01-20T20:18:46.558" v="2583" actId="478"/>
          <ac:spMkLst>
            <pc:docMk/>
            <pc:sldMk cId="1893077087" sldId="264"/>
            <ac:spMk id="19" creationId="{6DDDF01F-C5F9-524F-B672-A764DF011B05}"/>
          </ac:spMkLst>
        </pc:spChg>
        <pc:spChg chg="del">
          <ac:chgData name="Ilya Tsakunov" userId="9142600e-60e3-4b17-9232-4a91a0c3b22a" providerId="ADAL" clId="{6BE23EB7-8294-AD46-9A75-0C3EB9E702A8}" dt="2022-01-20T20:18:46.558" v="2583" actId="478"/>
          <ac:spMkLst>
            <pc:docMk/>
            <pc:sldMk cId="1893077087" sldId="264"/>
            <ac:spMk id="20" creationId="{C5E0B73A-A9F7-C447-89E1-CF10967807D8}"/>
          </ac:spMkLst>
        </pc:spChg>
        <pc:spChg chg="del">
          <ac:chgData name="Ilya Tsakunov" userId="9142600e-60e3-4b17-9232-4a91a0c3b22a" providerId="ADAL" clId="{6BE23EB7-8294-AD46-9A75-0C3EB9E702A8}" dt="2022-01-20T20:18:46.558" v="2583" actId="478"/>
          <ac:spMkLst>
            <pc:docMk/>
            <pc:sldMk cId="1893077087" sldId="264"/>
            <ac:spMk id="21" creationId="{47362484-94EE-0C4F-AB1A-56F6609E0499}"/>
          </ac:spMkLst>
        </pc:spChg>
        <pc:spChg chg="mod">
          <ac:chgData name="Ilya Tsakunov" userId="9142600e-60e3-4b17-9232-4a91a0c3b22a" providerId="ADAL" clId="{6BE23EB7-8294-AD46-9A75-0C3EB9E702A8}" dt="2022-01-21T07:49:39.640" v="3483" actId="12"/>
          <ac:spMkLst>
            <pc:docMk/>
            <pc:sldMk cId="1893077087" sldId="264"/>
            <ac:spMk id="22" creationId="{0D855456-220E-114C-8B0A-48A5E2491597}"/>
          </ac:spMkLst>
        </pc:spChg>
        <pc:spChg chg="add del mod">
          <ac:chgData name="Ilya Tsakunov" userId="9142600e-60e3-4b17-9232-4a91a0c3b22a" providerId="ADAL" clId="{6BE23EB7-8294-AD46-9A75-0C3EB9E702A8}" dt="2022-01-20T19:35:15.780" v="1641" actId="478"/>
          <ac:spMkLst>
            <pc:docMk/>
            <pc:sldMk cId="1893077087" sldId="264"/>
            <ac:spMk id="23" creationId="{06A0EDA9-A4A4-094D-A430-894BE12D2BD8}"/>
          </ac:spMkLst>
        </pc:spChg>
        <pc:spChg chg="add mod">
          <ac:chgData name="Ilya Tsakunov" userId="9142600e-60e3-4b17-9232-4a91a0c3b22a" providerId="ADAL" clId="{6BE23EB7-8294-AD46-9A75-0C3EB9E702A8}" dt="2022-01-20T19:36:40.258" v="1671" actId="113"/>
          <ac:spMkLst>
            <pc:docMk/>
            <pc:sldMk cId="1893077087" sldId="264"/>
            <ac:spMk id="24" creationId="{A09D7082-36E0-E645-AE82-E576FEDAA288}"/>
          </ac:spMkLst>
        </pc:spChg>
        <pc:spChg chg="add del mod">
          <ac:chgData name="Ilya Tsakunov" userId="9142600e-60e3-4b17-9232-4a91a0c3b22a" providerId="ADAL" clId="{6BE23EB7-8294-AD46-9A75-0C3EB9E702A8}" dt="2022-01-20T19:23:55.058" v="1439" actId="478"/>
          <ac:spMkLst>
            <pc:docMk/>
            <pc:sldMk cId="1893077087" sldId="264"/>
            <ac:spMk id="26" creationId="{11F75994-8E64-D045-9939-D2EA87BD59B2}"/>
          </ac:spMkLst>
        </pc:spChg>
        <pc:spChg chg="mod">
          <ac:chgData name="Ilya Tsakunov" userId="9142600e-60e3-4b17-9232-4a91a0c3b22a" providerId="ADAL" clId="{6BE23EB7-8294-AD46-9A75-0C3EB9E702A8}" dt="2022-01-20T19:37:17.386" v="1676" actId="1076"/>
          <ac:spMkLst>
            <pc:docMk/>
            <pc:sldMk cId="1893077087" sldId="264"/>
            <ac:spMk id="31" creationId="{2C8577F7-BB69-D143-9EB4-61DB1041FA37}"/>
          </ac:spMkLst>
        </pc:spChg>
        <pc:spChg chg="mod">
          <ac:chgData name="Ilya Tsakunov" userId="9142600e-60e3-4b17-9232-4a91a0c3b22a" providerId="ADAL" clId="{6BE23EB7-8294-AD46-9A75-0C3EB9E702A8}" dt="2022-01-20T19:37:14.597" v="1675" actId="1076"/>
          <ac:spMkLst>
            <pc:docMk/>
            <pc:sldMk cId="1893077087" sldId="264"/>
            <ac:spMk id="32" creationId="{48635B61-8C8C-5E4B-AA5F-A73F581CE03D}"/>
          </ac:spMkLst>
        </pc:spChg>
        <pc:spChg chg="mod">
          <ac:chgData name="Ilya Tsakunov" userId="9142600e-60e3-4b17-9232-4a91a0c3b22a" providerId="ADAL" clId="{6BE23EB7-8294-AD46-9A75-0C3EB9E702A8}" dt="2022-01-20T19:51:49.375" v="2208" actId="20577"/>
          <ac:spMkLst>
            <pc:docMk/>
            <pc:sldMk cId="1893077087" sldId="264"/>
            <ac:spMk id="33" creationId="{A5F7ED3E-AACF-4741-BE97-9574A47A776E}"/>
          </ac:spMkLst>
        </pc:spChg>
        <pc:spChg chg="add mod">
          <ac:chgData name="Ilya Tsakunov" userId="9142600e-60e3-4b17-9232-4a91a0c3b22a" providerId="ADAL" clId="{6BE23EB7-8294-AD46-9A75-0C3EB9E702A8}" dt="2022-01-20T19:24:11.265" v="1489" actId="20577"/>
          <ac:spMkLst>
            <pc:docMk/>
            <pc:sldMk cId="1893077087" sldId="264"/>
            <ac:spMk id="34" creationId="{5DEAE126-B028-794F-84EF-D62260EEBBBF}"/>
          </ac:spMkLst>
        </pc:spChg>
        <pc:spChg chg="add del mod">
          <ac:chgData name="Ilya Tsakunov" userId="9142600e-60e3-4b17-9232-4a91a0c3b22a" providerId="ADAL" clId="{6BE23EB7-8294-AD46-9A75-0C3EB9E702A8}" dt="2022-01-21T08:56:32.219" v="3595" actId="478"/>
          <ac:spMkLst>
            <pc:docMk/>
            <pc:sldMk cId="1893077087" sldId="264"/>
            <ac:spMk id="40" creationId="{1A7EAF83-39E6-2646-BEF0-57A0A37BF8ED}"/>
          </ac:spMkLst>
        </pc:spChg>
        <pc:spChg chg="add mod">
          <ac:chgData name="Ilya Tsakunov" userId="9142600e-60e3-4b17-9232-4a91a0c3b22a" providerId="ADAL" clId="{6BE23EB7-8294-AD46-9A75-0C3EB9E702A8}" dt="2022-01-20T20:22:28.003" v="2724" actId="20577"/>
          <ac:spMkLst>
            <pc:docMk/>
            <pc:sldMk cId="1893077087" sldId="264"/>
            <ac:spMk id="42" creationId="{2A84FC5C-E960-2D45-B627-41ED0038F360}"/>
          </ac:spMkLst>
        </pc:spChg>
        <pc:spChg chg="add mod">
          <ac:chgData name="Ilya Tsakunov" userId="9142600e-60e3-4b17-9232-4a91a0c3b22a" providerId="ADAL" clId="{6BE23EB7-8294-AD46-9A75-0C3EB9E702A8}" dt="2022-01-20T20:18:47.060" v="2584"/>
          <ac:spMkLst>
            <pc:docMk/>
            <pc:sldMk cId="1893077087" sldId="264"/>
            <ac:spMk id="43" creationId="{4D86D880-1258-294E-8F7A-AD2146299524}"/>
          </ac:spMkLst>
        </pc:spChg>
        <pc:spChg chg="add mod">
          <ac:chgData name="Ilya Tsakunov" userId="9142600e-60e3-4b17-9232-4a91a0c3b22a" providerId="ADAL" clId="{6BE23EB7-8294-AD46-9A75-0C3EB9E702A8}" dt="2022-01-20T20:18:47.060" v="2584"/>
          <ac:spMkLst>
            <pc:docMk/>
            <pc:sldMk cId="1893077087" sldId="264"/>
            <ac:spMk id="44" creationId="{2D7770F5-2066-5C45-ABFB-7485ABACDAE5}"/>
          </ac:spMkLst>
        </pc:spChg>
        <pc:spChg chg="add mod">
          <ac:chgData name="Ilya Tsakunov" userId="9142600e-60e3-4b17-9232-4a91a0c3b22a" providerId="ADAL" clId="{6BE23EB7-8294-AD46-9A75-0C3EB9E702A8}" dt="2022-01-20T20:18:47.060" v="2584"/>
          <ac:spMkLst>
            <pc:docMk/>
            <pc:sldMk cId="1893077087" sldId="264"/>
            <ac:spMk id="45" creationId="{74EB00EE-A7C8-4646-9C69-EB7FB633141B}"/>
          </ac:spMkLst>
        </pc:spChg>
        <pc:spChg chg="add mod">
          <ac:chgData name="Ilya Tsakunov" userId="9142600e-60e3-4b17-9232-4a91a0c3b22a" providerId="ADAL" clId="{6BE23EB7-8294-AD46-9A75-0C3EB9E702A8}" dt="2022-01-20T20:18:47.060" v="2584"/>
          <ac:spMkLst>
            <pc:docMk/>
            <pc:sldMk cId="1893077087" sldId="264"/>
            <ac:spMk id="46" creationId="{F7B1BE11-BE2C-A34E-9C20-C858290389EF}"/>
          </ac:spMkLst>
        </pc:spChg>
        <pc:spChg chg="add mod">
          <ac:chgData name="Ilya Tsakunov" userId="9142600e-60e3-4b17-9232-4a91a0c3b22a" providerId="ADAL" clId="{6BE23EB7-8294-AD46-9A75-0C3EB9E702A8}" dt="2022-01-20T20:18:47.060" v="2584"/>
          <ac:spMkLst>
            <pc:docMk/>
            <pc:sldMk cId="1893077087" sldId="264"/>
            <ac:spMk id="47" creationId="{1F7DE17A-F64B-874F-A4C6-F71F1AC6057B}"/>
          </ac:spMkLst>
        </pc:spChg>
        <pc:spChg chg="add mod">
          <ac:chgData name="Ilya Tsakunov" userId="9142600e-60e3-4b17-9232-4a91a0c3b22a" providerId="ADAL" clId="{6BE23EB7-8294-AD46-9A75-0C3EB9E702A8}" dt="2022-01-20T20:18:47.060" v="2584"/>
          <ac:spMkLst>
            <pc:docMk/>
            <pc:sldMk cId="1893077087" sldId="264"/>
            <ac:spMk id="48" creationId="{6A9C63A6-67FC-2042-AD4E-42BD61DEDCAF}"/>
          </ac:spMkLst>
        </pc:spChg>
        <pc:spChg chg="add mod">
          <ac:chgData name="Ilya Tsakunov" userId="9142600e-60e3-4b17-9232-4a91a0c3b22a" providerId="ADAL" clId="{6BE23EB7-8294-AD46-9A75-0C3EB9E702A8}" dt="2022-01-20T20:18:47.060" v="2584"/>
          <ac:spMkLst>
            <pc:docMk/>
            <pc:sldMk cId="1893077087" sldId="264"/>
            <ac:spMk id="49" creationId="{406CC58C-9606-C348-8247-BC5F02146473}"/>
          </ac:spMkLst>
        </pc:spChg>
        <pc:spChg chg="add mod">
          <ac:chgData name="Ilya Tsakunov" userId="9142600e-60e3-4b17-9232-4a91a0c3b22a" providerId="ADAL" clId="{6BE23EB7-8294-AD46-9A75-0C3EB9E702A8}" dt="2022-01-20T20:18:47.060" v="2584"/>
          <ac:spMkLst>
            <pc:docMk/>
            <pc:sldMk cId="1893077087" sldId="264"/>
            <ac:spMk id="50" creationId="{FFE6B614-51B7-7C48-99B7-74CE54773327}"/>
          </ac:spMkLst>
        </pc:spChg>
        <pc:spChg chg="add mod">
          <ac:chgData name="Ilya Tsakunov" userId="9142600e-60e3-4b17-9232-4a91a0c3b22a" providerId="ADAL" clId="{6BE23EB7-8294-AD46-9A75-0C3EB9E702A8}" dt="2022-01-20T20:18:47.060" v="2584"/>
          <ac:spMkLst>
            <pc:docMk/>
            <pc:sldMk cId="1893077087" sldId="264"/>
            <ac:spMk id="51" creationId="{F0F3FFA1-1EB9-A44B-9F57-45EC3CF86C8B}"/>
          </ac:spMkLst>
        </pc:spChg>
        <pc:spChg chg="add mod">
          <ac:chgData name="Ilya Tsakunov" userId="9142600e-60e3-4b17-9232-4a91a0c3b22a" providerId="ADAL" clId="{6BE23EB7-8294-AD46-9A75-0C3EB9E702A8}" dt="2022-01-20T20:18:47.060" v="2584"/>
          <ac:spMkLst>
            <pc:docMk/>
            <pc:sldMk cId="1893077087" sldId="264"/>
            <ac:spMk id="52" creationId="{39AD9883-DFD4-5C44-9B08-5EC3D35C8AF5}"/>
          </ac:spMkLst>
        </pc:spChg>
        <pc:spChg chg="add mod">
          <ac:chgData name="Ilya Tsakunov" userId="9142600e-60e3-4b17-9232-4a91a0c3b22a" providerId="ADAL" clId="{6BE23EB7-8294-AD46-9A75-0C3EB9E702A8}" dt="2022-01-20T20:18:47.060" v="2584"/>
          <ac:spMkLst>
            <pc:docMk/>
            <pc:sldMk cId="1893077087" sldId="264"/>
            <ac:spMk id="53" creationId="{4D7ACAF3-7110-A14A-B80B-DF6747C2DF89}"/>
          </ac:spMkLst>
        </pc:spChg>
        <pc:spChg chg="add mod">
          <ac:chgData name="Ilya Tsakunov" userId="9142600e-60e3-4b17-9232-4a91a0c3b22a" providerId="ADAL" clId="{6BE23EB7-8294-AD46-9A75-0C3EB9E702A8}" dt="2022-01-20T20:18:47.060" v="2584"/>
          <ac:spMkLst>
            <pc:docMk/>
            <pc:sldMk cId="1893077087" sldId="264"/>
            <ac:spMk id="54" creationId="{268BA65F-45B4-4341-9A45-D342944257C9}"/>
          </ac:spMkLst>
        </pc:spChg>
        <pc:spChg chg="add mod">
          <ac:chgData name="Ilya Tsakunov" userId="9142600e-60e3-4b17-9232-4a91a0c3b22a" providerId="ADAL" clId="{6BE23EB7-8294-AD46-9A75-0C3EB9E702A8}" dt="2022-01-20T20:18:47.060" v="2584"/>
          <ac:spMkLst>
            <pc:docMk/>
            <pc:sldMk cId="1893077087" sldId="264"/>
            <ac:spMk id="55" creationId="{11C3EFD2-22A4-9B44-9827-9E930CF300C5}"/>
          </ac:spMkLst>
        </pc:spChg>
        <pc:spChg chg="add mod">
          <ac:chgData name="Ilya Tsakunov" userId="9142600e-60e3-4b17-9232-4a91a0c3b22a" providerId="ADAL" clId="{6BE23EB7-8294-AD46-9A75-0C3EB9E702A8}" dt="2022-01-20T20:18:47.060" v="2584"/>
          <ac:spMkLst>
            <pc:docMk/>
            <pc:sldMk cId="1893077087" sldId="264"/>
            <ac:spMk id="56" creationId="{D360758F-F088-1848-B186-18B860003BC2}"/>
          </ac:spMkLst>
        </pc:spChg>
        <pc:spChg chg="add mod">
          <ac:chgData name="Ilya Tsakunov" userId="9142600e-60e3-4b17-9232-4a91a0c3b22a" providerId="ADAL" clId="{6BE23EB7-8294-AD46-9A75-0C3EB9E702A8}" dt="2022-01-20T20:20:41.069" v="2702" actId="208"/>
          <ac:spMkLst>
            <pc:docMk/>
            <pc:sldMk cId="1893077087" sldId="264"/>
            <ac:spMk id="57" creationId="{6C1B24E4-693B-624E-96AC-5D4D799179EA}"/>
          </ac:spMkLst>
        </pc:spChg>
        <pc:spChg chg="add mod">
          <ac:chgData name="Ilya Tsakunov" userId="9142600e-60e3-4b17-9232-4a91a0c3b22a" providerId="ADAL" clId="{6BE23EB7-8294-AD46-9A75-0C3EB9E702A8}" dt="2022-01-20T20:18:47.060" v="2584"/>
          <ac:spMkLst>
            <pc:docMk/>
            <pc:sldMk cId="1893077087" sldId="264"/>
            <ac:spMk id="58" creationId="{153F0836-7D87-9C40-85CD-2023905339B5}"/>
          </ac:spMkLst>
        </pc:spChg>
        <pc:spChg chg="add mod">
          <ac:chgData name="Ilya Tsakunov" userId="9142600e-60e3-4b17-9232-4a91a0c3b22a" providerId="ADAL" clId="{6BE23EB7-8294-AD46-9A75-0C3EB9E702A8}" dt="2022-01-20T20:18:47.060" v="2584"/>
          <ac:spMkLst>
            <pc:docMk/>
            <pc:sldMk cId="1893077087" sldId="264"/>
            <ac:spMk id="59" creationId="{083B0861-42A2-394F-B8B5-4BE77B08A5FF}"/>
          </ac:spMkLst>
        </pc:spChg>
        <pc:spChg chg="add mod">
          <ac:chgData name="Ilya Tsakunov" userId="9142600e-60e3-4b17-9232-4a91a0c3b22a" providerId="ADAL" clId="{6BE23EB7-8294-AD46-9A75-0C3EB9E702A8}" dt="2022-01-20T20:18:47.060" v="2584"/>
          <ac:spMkLst>
            <pc:docMk/>
            <pc:sldMk cId="1893077087" sldId="264"/>
            <ac:spMk id="60" creationId="{399CB505-C29B-7443-956F-465B7C80F553}"/>
          </ac:spMkLst>
        </pc:spChg>
        <pc:spChg chg="add del mod">
          <ac:chgData name="Ilya Tsakunov" userId="9142600e-60e3-4b17-9232-4a91a0c3b22a" providerId="ADAL" clId="{6BE23EB7-8294-AD46-9A75-0C3EB9E702A8}" dt="2022-01-21T08:56:32.219" v="3595" actId="478"/>
          <ac:spMkLst>
            <pc:docMk/>
            <pc:sldMk cId="1893077087" sldId="264"/>
            <ac:spMk id="62" creationId="{3C95A6AD-99D9-B04E-A789-DF56CE65C67B}"/>
          </ac:spMkLst>
        </pc:spChg>
        <pc:spChg chg="add mod">
          <ac:chgData name="Ilya Tsakunov" userId="9142600e-60e3-4b17-9232-4a91a0c3b22a" providerId="ADAL" clId="{6BE23EB7-8294-AD46-9A75-0C3EB9E702A8}" dt="2022-01-21T08:56:32.782" v="3596"/>
          <ac:spMkLst>
            <pc:docMk/>
            <pc:sldMk cId="1893077087" sldId="264"/>
            <ac:spMk id="63" creationId="{949803A7-D410-8C4C-A020-6DC5E35CC9D2}"/>
          </ac:spMkLst>
        </pc:spChg>
        <pc:spChg chg="add mod">
          <ac:chgData name="Ilya Tsakunov" userId="9142600e-60e3-4b17-9232-4a91a0c3b22a" providerId="ADAL" clId="{6BE23EB7-8294-AD46-9A75-0C3EB9E702A8}" dt="2022-01-21T08:56:32.782" v="3596"/>
          <ac:spMkLst>
            <pc:docMk/>
            <pc:sldMk cId="1893077087" sldId="264"/>
            <ac:spMk id="65" creationId="{93B0A95D-F3B6-7A45-97F3-4702403F8F86}"/>
          </ac:spMkLst>
        </pc:spChg>
        <pc:picChg chg="mod">
          <ac:chgData name="Ilya Tsakunov" userId="9142600e-60e3-4b17-9232-4a91a0c3b22a" providerId="ADAL" clId="{6BE23EB7-8294-AD46-9A75-0C3EB9E702A8}" dt="2022-01-20T19:37:33.153" v="1678" actId="1076"/>
          <ac:picMkLst>
            <pc:docMk/>
            <pc:sldMk cId="1893077087" sldId="264"/>
            <ac:picMk id="3" creationId="{4D59C3F8-3D1B-0147-8266-793E7771D720}"/>
          </ac:picMkLst>
        </pc:picChg>
        <pc:picChg chg="del">
          <ac:chgData name="Ilya Tsakunov" userId="9142600e-60e3-4b17-9232-4a91a0c3b22a" providerId="ADAL" clId="{6BE23EB7-8294-AD46-9A75-0C3EB9E702A8}" dt="2022-01-18T15:09:24.791" v="986" actId="478"/>
          <ac:picMkLst>
            <pc:docMk/>
            <pc:sldMk cId="1893077087" sldId="264"/>
            <ac:picMk id="24" creationId="{51DDF8B3-65A1-2145-B178-7B0B96AA65C4}"/>
          </ac:picMkLst>
        </pc:picChg>
        <pc:picChg chg="add del mod">
          <ac:chgData name="Ilya Tsakunov" userId="9142600e-60e3-4b17-9232-4a91a0c3b22a" providerId="ADAL" clId="{6BE23EB7-8294-AD46-9A75-0C3EB9E702A8}" dt="2022-01-20T19:27:34.605" v="1496" actId="478"/>
          <ac:picMkLst>
            <pc:docMk/>
            <pc:sldMk cId="1893077087" sldId="264"/>
            <ac:picMk id="28" creationId="{AD160364-0D1B-F14C-82C1-1EC591F19843}"/>
          </ac:picMkLst>
        </pc:picChg>
        <pc:picChg chg="add mod">
          <ac:chgData name="Ilya Tsakunov" userId="9142600e-60e3-4b17-9232-4a91a0c3b22a" providerId="ADAL" clId="{6BE23EB7-8294-AD46-9A75-0C3EB9E702A8}" dt="2022-01-20T19:35:23.184" v="1643" actId="1076"/>
          <ac:picMkLst>
            <pc:docMk/>
            <pc:sldMk cId="1893077087" sldId="264"/>
            <ac:picMk id="30" creationId="{42FA43DD-FADA-5247-8D9E-7881F8D455A6}"/>
          </ac:picMkLst>
        </pc:picChg>
        <pc:picChg chg="add mod">
          <ac:chgData name="Ilya Tsakunov" userId="9142600e-60e3-4b17-9232-4a91a0c3b22a" providerId="ADAL" clId="{6BE23EB7-8294-AD46-9A75-0C3EB9E702A8}" dt="2022-01-20T19:36:05.337" v="1669" actId="1076"/>
          <ac:picMkLst>
            <pc:docMk/>
            <pc:sldMk cId="1893077087" sldId="264"/>
            <ac:picMk id="35" creationId="{9046B95F-05E6-2341-A7C9-F7AC5E96D373}"/>
          </ac:picMkLst>
        </pc:picChg>
        <pc:picChg chg="add mod">
          <ac:chgData name="Ilya Tsakunov" userId="9142600e-60e3-4b17-9232-4a91a0c3b22a" providerId="ADAL" clId="{6BE23EB7-8294-AD46-9A75-0C3EB9E702A8}" dt="2022-01-20T19:35:36.690" v="1664" actId="1036"/>
          <ac:picMkLst>
            <pc:docMk/>
            <pc:sldMk cId="1893077087" sldId="264"/>
            <ac:picMk id="37" creationId="{86EA6A1E-DFF7-8D43-A77C-3F61F2583A8F}"/>
          </ac:picMkLst>
        </pc:picChg>
        <pc:picChg chg="add mod">
          <ac:chgData name="Ilya Tsakunov" userId="9142600e-60e3-4b17-9232-4a91a0c3b22a" providerId="ADAL" clId="{6BE23EB7-8294-AD46-9A75-0C3EB9E702A8}" dt="2022-01-20T19:35:59.135" v="1667" actId="1076"/>
          <ac:picMkLst>
            <pc:docMk/>
            <pc:sldMk cId="1893077087" sldId="264"/>
            <ac:picMk id="39" creationId="{17264348-D6CA-BE40-8DE5-E0FE2EE6B073}"/>
          </ac:picMkLst>
        </pc:picChg>
        <pc:cxnChg chg="del">
          <ac:chgData name="Ilya Tsakunov" userId="9142600e-60e3-4b17-9232-4a91a0c3b22a" providerId="ADAL" clId="{6BE23EB7-8294-AD46-9A75-0C3EB9E702A8}" dt="2022-01-20T20:18:46.558" v="2583" actId="478"/>
          <ac:cxnSpMkLst>
            <pc:docMk/>
            <pc:sldMk cId="1893077087" sldId="264"/>
            <ac:cxnSpMk id="6" creationId="{6ECA684B-79ED-E44D-97FD-7323B8BE129C}"/>
          </ac:cxnSpMkLst>
        </pc:cxnChg>
        <pc:cxnChg chg="add del mod">
          <ac:chgData name="Ilya Tsakunov" userId="9142600e-60e3-4b17-9232-4a91a0c3b22a" providerId="ADAL" clId="{6BE23EB7-8294-AD46-9A75-0C3EB9E702A8}" dt="2022-01-21T08:53:40.500" v="3541" actId="478"/>
          <ac:cxnSpMkLst>
            <pc:docMk/>
            <pc:sldMk cId="1893077087" sldId="264"/>
            <ac:cxnSpMk id="41" creationId="{8353464F-E64D-0C4A-9A6F-60B347629910}"/>
          </ac:cxnSpMkLst>
        </pc:cxnChg>
        <pc:cxnChg chg="add del mod">
          <ac:chgData name="Ilya Tsakunov" userId="9142600e-60e3-4b17-9232-4a91a0c3b22a" providerId="ADAL" clId="{6BE23EB7-8294-AD46-9A75-0C3EB9E702A8}" dt="2022-01-21T08:56:32.219" v="3595" actId="478"/>
          <ac:cxnSpMkLst>
            <pc:docMk/>
            <pc:sldMk cId="1893077087" sldId="264"/>
            <ac:cxnSpMk id="61" creationId="{433B43CB-D6C4-834C-B72E-DA0E9490DDF1}"/>
          </ac:cxnSpMkLst>
        </pc:cxnChg>
        <pc:cxnChg chg="add mod">
          <ac:chgData name="Ilya Tsakunov" userId="9142600e-60e3-4b17-9232-4a91a0c3b22a" providerId="ADAL" clId="{6BE23EB7-8294-AD46-9A75-0C3EB9E702A8}" dt="2022-01-21T08:56:32.782" v="3596"/>
          <ac:cxnSpMkLst>
            <pc:docMk/>
            <pc:sldMk cId="1893077087" sldId="264"/>
            <ac:cxnSpMk id="64" creationId="{8AEE0852-0811-824B-AF27-6CAD3E1C8EC7}"/>
          </ac:cxnSpMkLst>
        </pc:cxnChg>
      </pc:sldChg>
      <pc:sldChg chg="addSp delSp modSp mod">
        <pc:chgData name="Ilya Tsakunov" userId="9142600e-60e3-4b17-9232-4a91a0c3b22a" providerId="ADAL" clId="{6BE23EB7-8294-AD46-9A75-0C3EB9E702A8}" dt="2022-01-21T08:56:59.518" v="3607"/>
        <pc:sldMkLst>
          <pc:docMk/>
          <pc:sldMk cId="1589510278" sldId="265"/>
        </pc:sldMkLst>
        <pc:spChg chg="mod">
          <ac:chgData name="Ilya Tsakunov" userId="9142600e-60e3-4b17-9232-4a91a0c3b22a" providerId="ADAL" clId="{6BE23EB7-8294-AD46-9A75-0C3EB9E702A8}" dt="2022-01-20T19:48:42.677" v="2136" actId="27636"/>
          <ac:spMkLst>
            <pc:docMk/>
            <pc:sldMk cId="1589510278" sldId="265"/>
            <ac:spMk id="3" creationId="{2544620E-D49D-44FD-97D6-9DC792C23F8D}"/>
          </ac:spMkLst>
        </pc:spChg>
        <pc:spChg chg="del">
          <ac:chgData name="Ilya Tsakunov" userId="9142600e-60e3-4b17-9232-4a91a0c3b22a" providerId="ADAL" clId="{6BE23EB7-8294-AD46-9A75-0C3EB9E702A8}" dt="2022-01-20T20:17:49.238" v="2520" actId="478"/>
          <ac:spMkLst>
            <pc:docMk/>
            <pc:sldMk cId="1589510278" sldId="265"/>
            <ac:spMk id="4" creationId="{A947291C-A428-EC4F-ABC4-C97C1BD5F6EF}"/>
          </ac:spMkLst>
        </pc:spChg>
        <pc:spChg chg="mod">
          <ac:chgData name="Ilya Tsakunov" userId="9142600e-60e3-4b17-9232-4a91a0c3b22a" providerId="ADAL" clId="{6BE23EB7-8294-AD46-9A75-0C3EB9E702A8}" dt="2022-01-20T19:48:36.594" v="2134" actId="14100"/>
          <ac:spMkLst>
            <pc:docMk/>
            <pc:sldMk cId="1589510278" sldId="265"/>
            <ac:spMk id="5" creationId="{5D7A8016-0EA4-4D07-B882-BBC5BEDC3BDF}"/>
          </ac:spMkLst>
        </pc:spChg>
        <pc:spChg chg="del mod">
          <ac:chgData name="Ilya Tsakunov" userId="9142600e-60e3-4b17-9232-4a91a0c3b22a" providerId="ADAL" clId="{6BE23EB7-8294-AD46-9A75-0C3EB9E702A8}" dt="2022-01-20T20:17:49.238" v="2520" actId="478"/>
          <ac:spMkLst>
            <pc:docMk/>
            <pc:sldMk cId="1589510278" sldId="265"/>
            <ac:spMk id="7" creationId="{BB7AA6E9-2C87-D34D-B8CE-89E70948FE7A}"/>
          </ac:spMkLst>
        </pc:spChg>
        <pc:spChg chg="del">
          <ac:chgData name="Ilya Tsakunov" userId="9142600e-60e3-4b17-9232-4a91a0c3b22a" providerId="ADAL" clId="{6BE23EB7-8294-AD46-9A75-0C3EB9E702A8}" dt="2022-01-20T20:17:49.238" v="2520" actId="478"/>
          <ac:spMkLst>
            <pc:docMk/>
            <pc:sldMk cId="1589510278" sldId="265"/>
            <ac:spMk id="8" creationId="{3CDDF8FE-8C4E-0E46-8EE0-E68A20B05696}"/>
          </ac:spMkLst>
        </pc:spChg>
        <pc:spChg chg="del">
          <ac:chgData name="Ilya Tsakunov" userId="9142600e-60e3-4b17-9232-4a91a0c3b22a" providerId="ADAL" clId="{6BE23EB7-8294-AD46-9A75-0C3EB9E702A8}" dt="2022-01-20T20:17:49.238" v="2520" actId="478"/>
          <ac:spMkLst>
            <pc:docMk/>
            <pc:sldMk cId="1589510278" sldId="265"/>
            <ac:spMk id="9" creationId="{DB903482-0D00-314C-906F-E6FCD228778B}"/>
          </ac:spMkLst>
        </pc:spChg>
        <pc:spChg chg="del">
          <ac:chgData name="Ilya Tsakunov" userId="9142600e-60e3-4b17-9232-4a91a0c3b22a" providerId="ADAL" clId="{6BE23EB7-8294-AD46-9A75-0C3EB9E702A8}" dt="2022-01-20T20:17:49.238" v="2520" actId="478"/>
          <ac:spMkLst>
            <pc:docMk/>
            <pc:sldMk cId="1589510278" sldId="265"/>
            <ac:spMk id="10" creationId="{8BB75C0E-C5F4-7840-97AB-E4101003CE90}"/>
          </ac:spMkLst>
        </pc:spChg>
        <pc:spChg chg="del">
          <ac:chgData name="Ilya Tsakunov" userId="9142600e-60e3-4b17-9232-4a91a0c3b22a" providerId="ADAL" clId="{6BE23EB7-8294-AD46-9A75-0C3EB9E702A8}" dt="2022-01-20T20:17:49.238" v="2520" actId="478"/>
          <ac:spMkLst>
            <pc:docMk/>
            <pc:sldMk cId="1589510278" sldId="265"/>
            <ac:spMk id="11" creationId="{D61EDB0C-3483-5F42-AECB-0AC50A6F4728}"/>
          </ac:spMkLst>
        </pc:spChg>
        <pc:spChg chg="del">
          <ac:chgData name="Ilya Tsakunov" userId="9142600e-60e3-4b17-9232-4a91a0c3b22a" providerId="ADAL" clId="{6BE23EB7-8294-AD46-9A75-0C3EB9E702A8}" dt="2022-01-20T20:17:49.238" v="2520" actId="478"/>
          <ac:spMkLst>
            <pc:docMk/>
            <pc:sldMk cId="1589510278" sldId="265"/>
            <ac:spMk id="12" creationId="{28029A58-7A18-7945-A07F-1774A9585A04}"/>
          </ac:spMkLst>
        </pc:spChg>
        <pc:spChg chg="del">
          <ac:chgData name="Ilya Tsakunov" userId="9142600e-60e3-4b17-9232-4a91a0c3b22a" providerId="ADAL" clId="{6BE23EB7-8294-AD46-9A75-0C3EB9E702A8}" dt="2022-01-20T20:17:49.238" v="2520" actId="478"/>
          <ac:spMkLst>
            <pc:docMk/>
            <pc:sldMk cId="1589510278" sldId="265"/>
            <ac:spMk id="13" creationId="{E85C2738-8674-0041-ACC0-C9F18253CFE0}"/>
          </ac:spMkLst>
        </pc:spChg>
        <pc:spChg chg="del">
          <ac:chgData name="Ilya Tsakunov" userId="9142600e-60e3-4b17-9232-4a91a0c3b22a" providerId="ADAL" clId="{6BE23EB7-8294-AD46-9A75-0C3EB9E702A8}" dt="2022-01-20T20:17:49.238" v="2520" actId="478"/>
          <ac:spMkLst>
            <pc:docMk/>
            <pc:sldMk cId="1589510278" sldId="265"/>
            <ac:spMk id="14" creationId="{654DF219-F12A-D24A-9937-D4C610EE2A1B}"/>
          </ac:spMkLst>
        </pc:spChg>
        <pc:spChg chg="del">
          <ac:chgData name="Ilya Tsakunov" userId="9142600e-60e3-4b17-9232-4a91a0c3b22a" providerId="ADAL" clId="{6BE23EB7-8294-AD46-9A75-0C3EB9E702A8}" dt="2022-01-20T20:17:49.238" v="2520" actId="478"/>
          <ac:spMkLst>
            <pc:docMk/>
            <pc:sldMk cId="1589510278" sldId="265"/>
            <ac:spMk id="15" creationId="{52A65EAD-91E0-9946-9597-7125183590DD}"/>
          </ac:spMkLst>
        </pc:spChg>
        <pc:spChg chg="del">
          <ac:chgData name="Ilya Tsakunov" userId="9142600e-60e3-4b17-9232-4a91a0c3b22a" providerId="ADAL" clId="{6BE23EB7-8294-AD46-9A75-0C3EB9E702A8}" dt="2022-01-20T20:17:49.238" v="2520" actId="478"/>
          <ac:spMkLst>
            <pc:docMk/>
            <pc:sldMk cId="1589510278" sldId="265"/>
            <ac:spMk id="16" creationId="{DFA48C9C-D6A8-A143-BE1B-4497A5ECF544}"/>
          </ac:spMkLst>
        </pc:spChg>
        <pc:spChg chg="del">
          <ac:chgData name="Ilya Tsakunov" userId="9142600e-60e3-4b17-9232-4a91a0c3b22a" providerId="ADAL" clId="{6BE23EB7-8294-AD46-9A75-0C3EB9E702A8}" dt="2022-01-20T20:17:49.238" v="2520" actId="478"/>
          <ac:spMkLst>
            <pc:docMk/>
            <pc:sldMk cId="1589510278" sldId="265"/>
            <ac:spMk id="17" creationId="{A3AE934B-57D4-E24B-AAB1-5A413ED9779F}"/>
          </ac:spMkLst>
        </pc:spChg>
        <pc:spChg chg="del">
          <ac:chgData name="Ilya Tsakunov" userId="9142600e-60e3-4b17-9232-4a91a0c3b22a" providerId="ADAL" clId="{6BE23EB7-8294-AD46-9A75-0C3EB9E702A8}" dt="2022-01-20T20:17:49.238" v="2520" actId="478"/>
          <ac:spMkLst>
            <pc:docMk/>
            <pc:sldMk cId="1589510278" sldId="265"/>
            <ac:spMk id="18" creationId="{9AB82230-E3E6-944C-97A3-F39FA490532D}"/>
          </ac:spMkLst>
        </pc:spChg>
        <pc:spChg chg="del">
          <ac:chgData name="Ilya Tsakunov" userId="9142600e-60e3-4b17-9232-4a91a0c3b22a" providerId="ADAL" clId="{6BE23EB7-8294-AD46-9A75-0C3EB9E702A8}" dt="2022-01-20T20:17:49.238" v="2520" actId="478"/>
          <ac:spMkLst>
            <pc:docMk/>
            <pc:sldMk cId="1589510278" sldId="265"/>
            <ac:spMk id="19" creationId="{6DDDF01F-C5F9-524F-B672-A764DF011B05}"/>
          </ac:spMkLst>
        </pc:spChg>
        <pc:spChg chg="del">
          <ac:chgData name="Ilya Tsakunov" userId="9142600e-60e3-4b17-9232-4a91a0c3b22a" providerId="ADAL" clId="{6BE23EB7-8294-AD46-9A75-0C3EB9E702A8}" dt="2022-01-20T20:17:49.238" v="2520" actId="478"/>
          <ac:spMkLst>
            <pc:docMk/>
            <pc:sldMk cId="1589510278" sldId="265"/>
            <ac:spMk id="20" creationId="{C5E0B73A-A9F7-C447-89E1-CF10967807D8}"/>
          </ac:spMkLst>
        </pc:spChg>
        <pc:spChg chg="del">
          <ac:chgData name="Ilya Tsakunov" userId="9142600e-60e3-4b17-9232-4a91a0c3b22a" providerId="ADAL" clId="{6BE23EB7-8294-AD46-9A75-0C3EB9E702A8}" dt="2022-01-20T20:17:49.238" v="2520" actId="478"/>
          <ac:spMkLst>
            <pc:docMk/>
            <pc:sldMk cId="1589510278" sldId="265"/>
            <ac:spMk id="21" creationId="{47362484-94EE-0C4F-AB1A-56F6609E0499}"/>
          </ac:spMkLst>
        </pc:spChg>
        <pc:spChg chg="add mod">
          <ac:chgData name="Ilya Tsakunov" userId="9142600e-60e3-4b17-9232-4a91a0c3b22a" providerId="ADAL" clId="{6BE23EB7-8294-AD46-9A75-0C3EB9E702A8}" dt="2022-01-20T19:46:18.907" v="2128" actId="20577"/>
          <ac:spMkLst>
            <pc:docMk/>
            <pc:sldMk cId="1589510278" sldId="265"/>
            <ac:spMk id="26" creationId="{E48EF183-B653-DB48-86B6-19FCE08A8D05}"/>
          </ac:spMkLst>
        </pc:spChg>
        <pc:spChg chg="del">
          <ac:chgData name="Ilya Tsakunov" userId="9142600e-60e3-4b17-9232-4a91a0c3b22a" providerId="ADAL" clId="{6BE23EB7-8294-AD46-9A75-0C3EB9E702A8}" dt="2022-01-20T19:46:14.174" v="2109" actId="478"/>
          <ac:spMkLst>
            <pc:docMk/>
            <pc:sldMk cId="1589510278" sldId="265"/>
            <ac:spMk id="28" creationId="{A516463E-1332-40A5-8CA4-51F6A401EABC}"/>
          </ac:spMkLst>
        </pc:spChg>
        <pc:spChg chg="add del mod">
          <ac:chgData name="Ilya Tsakunov" userId="9142600e-60e3-4b17-9232-4a91a0c3b22a" providerId="ADAL" clId="{6BE23EB7-8294-AD46-9A75-0C3EB9E702A8}" dt="2022-01-21T08:56:59.036" v="3606" actId="478"/>
          <ac:spMkLst>
            <pc:docMk/>
            <pc:sldMk cId="1589510278" sldId="265"/>
            <ac:spMk id="29" creationId="{28534E47-DC4A-644A-8701-F3A020B18F63}"/>
          </ac:spMkLst>
        </pc:spChg>
        <pc:spChg chg="add mod">
          <ac:chgData name="Ilya Tsakunov" userId="9142600e-60e3-4b17-9232-4a91a0c3b22a" providerId="ADAL" clId="{6BE23EB7-8294-AD46-9A75-0C3EB9E702A8}" dt="2022-01-20T20:17:53.524" v="2534" actId="20577"/>
          <ac:spMkLst>
            <pc:docMk/>
            <pc:sldMk cId="1589510278" sldId="265"/>
            <ac:spMk id="31" creationId="{ABB30BD9-5DCE-2B4D-AA17-613EEFA21F23}"/>
          </ac:spMkLst>
        </pc:spChg>
        <pc:spChg chg="add mod">
          <ac:chgData name="Ilya Tsakunov" userId="9142600e-60e3-4b17-9232-4a91a0c3b22a" providerId="ADAL" clId="{6BE23EB7-8294-AD46-9A75-0C3EB9E702A8}" dt="2022-01-20T20:17:49.693" v="2521"/>
          <ac:spMkLst>
            <pc:docMk/>
            <pc:sldMk cId="1589510278" sldId="265"/>
            <ac:spMk id="32" creationId="{00C8947E-8179-C649-816C-682A3D7399F0}"/>
          </ac:spMkLst>
        </pc:spChg>
        <pc:spChg chg="add mod">
          <ac:chgData name="Ilya Tsakunov" userId="9142600e-60e3-4b17-9232-4a91a0c3b22a" providerId="ADAL" clId="{6BE23EB7-8294-AD46-9A75-0C3EB9E702A8}" dt="2022-01-20T20:17:49.693" v="2521"/>
          <ac:spMkLst>
            <pc:docMk/>
            <pc:sldMk cId="1589510278" sldId="265"/>
            <ac:spMk id="33" creationId="{34073F51-F60A-DB42-B432-3A28AFAB84C5}"/>
          </ac:spMkLst>
        </pc:spChg>
        <pc:spChg chg="add mod">
          <ac:chgData name="Ilya Tsakunov" userId="9142600e-60e3-4b17-9232-4a91a0c3b22a" providerId="ADAL" clId="{6BE23EB7-8294-AD46-9A75-0C3EB9E702A8}" dt="2022-01-20T20:17:49.693" v="2521"/>
          <ac:spMkLst>
            <pc:docMk/>
            <pc:sldMk cId="1589510278" sldId="265"/>
            <ac:spMk id="34" creationId="{A4C47014-A91A-DE43-9D6C-FE6A9DCF7408}"/>
          </ac:spMkLst>
        </pc:spChg>
        <pc:spChg chg="add mod">
          <ac:chgData name="Ilya Tsakunov" userId="9142600e-60e3-4b17-9232-4a91a0c3b22a" providerId="ADAL" clId="{6BE23EB7-8294-AD46-9A75-0C3EB9E702A8}" dt="2022-01-20T20:17:49.693" v="2521"/>
          <ac:spMkLst>
            <pc:docMk/>
            <pc:sldMk cId="1589510278" sldId="265"/>
            <ac:spMk id="35" creationId="{6F5CA0C0-26D3-904E-833A-9F947050692E}"/>
          </ac:spMkLst>
        </pc:spChg>
        <pc:spChg chg="add mod">
          <ac:chgData name="Ilya Tsakunov" userId="9142600e-60e3-4b17-9232-4a91a0c3b22a" providerId="ADAL" clId="{6BE23EB7-8294-AD46-9A75-0C3EB9E702A8}" dt="2022-01-20T20:17:49.693" v="2521"/>
          <ac:spMkLst>
            <pc:docMk/>
            <pc:sldMk cId="1589510278" sldId="265"/>
            <ac:spMk id="36" creationId="{504BBF6B-94CC-744C-B8C9-312D692A3E0C}"/>
          </ac:spMkLst>
        </pc:spChg>
        <pc:spChg chg="add mod">
          <ac:chgData name="Ilya Tsakunov" userId="9142600e-60e3-4b17-9232-4a91a0c3b22a" providerId="ADAL" clId="{6BE23EB7-8294-AD46-9A75-0C3EB9E702A8}" dt="2022-01-20T20:17:49.693" v="2521"/>
          <ac:spMkLst>
            <pc:docMk/>
            <pc:sldMk cId="1589510278" sldId="265"/>
            <ac:spMk id="37" creationId="{2F5B5E1F-2392-9B4A-B1D8-53D44954ADCC}"/>
          </ac:spMkLst>
        </pc:spChg>
        <pc:spChg chg="add mod">
          <ac:chgData name="Ilya Tsakunov" userId="9142600e-60e3-4b17-9232-4a91a0c3b22a" providerId="ADAL" clId="{6BE23EB7-8294-AD46-9A75-0C3EB9E702A8}" dt="2022-01-20T20:17:49.693" v="2521"/>
          <ac:spMkLst>
            <pc:docMk/>
            <pc:sldMk cId="1589510278" sldId="265"/>
            <ac:spMk id="38" creationId="{DF59EEA0-6FF3-9D45-8ADE-0331FD3C2A64}"/>
          </ac:spMkLst>
        </pc:spChg>
        <pc:spChg chg="add mod">
          <ac:chgData name="Ilya Tsakunov" userId="9142600e-60e3-4b17-9232-4a91a0c3b22a" providerId="ADAL" clId="{6BE23EB7-8294-AD46-9A75-0C3EB9E702A8}" dt="2022-01-20T20:17:49.693" v="2521"/>
          <ac:spMkLst>
            <pc:docMk/>
            <pc:sldMk cId="1589510278" sldId="265"/>
            <ac:spMk id="39" creationId="{ABFBA5E1-574A-B548-AC20-AFED2FC41060}"/>
          </ac:spMkLst>
        </pc:spChg>
        <pc:spChg chg="add mod">
          <ac:chgData name="Ilya Tsakunov" userId="9142600e-60e3-4b17-9232-4a91a0c3b22a" providerId="ADAL" clId="{6BE23EB7-8294-AD46-9A75-0C3EB9E702A8}" dt="2022-01-20T20:17:49.693" v="2521"/>
          <ac:spMkLst>
            <pc:docMk/>
            <pc:sldMk cId="1589510278" sldId="265"/>
            <ac:spMk id="40" creationId="{226972D4-F900-784E-B378-A81B95204606}"/>
          </ac:spMkLst>
        </pc:spChg>
        <pc:spChg chg="add mod">
          <ac:chgData name="Ilya Tsakunov" userId="9142600e-60e3-4b17-9232-4a91a0c3b22a" providerId="ADAL" clId="{6BE23EB7-8294-AD46-9A75-0C3EB9E702A8}" dt="2022-01-20T20:17:49.693" v="2521"/>
          <ac:spMkLst>
            <pc:docMk/>
            <pc:sldMk cId="1589510278" sldId="265"/>
            <ac:spMk id="41" creationId="{F3092781-CA07-1844-9863-19DD375BD0D1}"/>
          </ac:spMkLst>
        </pc:spChg>
        <pc:spChg chg="add mod">
          <ac:chgData name="Ilya Tsakunov" userId="9142600e-60e3-4b17-9232-4a91a0c3b22a" providerId="ADAL" clId="{6BE23EB7-8294-AD46-9A75-0C3EB9E702A8}" dt="2022-01-20T20:21:17.416" v="2712" actId="208"/>
          <ac:spMkLst>
            <pc:docMk/>
            <pc:sldMk cId="1589510278" sldId="265"/>
            <ac:spMk id="42" creationId="{8CF82608-34B4-D34C-BC12-B89567E8336D}"/>
          </ac:spMkLst>
        </pc:spChg>
        <pc:spChg chg="add mod">
          <ac:chgData name="Ilya Tsakunov" userId="9142600e-60e3-4b17-9232-4a91a0c3b22a" providerId="ADAL" clId="{6BE23EB7-8294-AD46-9A75-0C3EB9E702A8}" dt="2022-01-20T20:17:49.693" v="2521"/>
          <ac:spMkLst>
            <pc:docMk/>
            <pc:sldMk cId="1589510278" sldId="265"/>
            <ac:spMk id="43" creationId="{4B2AE151-899B-894B-A088-79BA70590957}"/>
          </ac:spMkLst>
        </pc:spChg>
        <pc:spChg chg="add mod">
          <ac:chgData name="Ilya Tsakunov" userId="9142600e-60e3-4b17-9232-4a91a0c3b22a" providerId="ADAL" clId="{6BE23EB7-8294-AD46-9A75-0C3EB9E702A8}" dt="2022-01-20T20:17:49.693" v="2521"/>
          <ac:spMkLst>
            <pc:docMk/>
            <pc:sldMk cId="1589510278" sldId="265"/>
            <ac:spMk id="44" creationId="{85DE2C5D-4B97-AB4F-B32B-01F849F81126}"/>
          </ac:spMkLst>
        </pc:spChg>
        <pc:spChg chg="add mod">
          <ac:chgData name="Ilya Tsakunov" userId="9142600e-60e3-4b17-9232-4a91a0c3b22a" providerId="ADAL" clId="{6BE23EB7-8294-AD46-9A75-0C3EB9E702A8}" dt="2022-01-20T20:17:49.693" v="2521"/>
          <ac:spMkLst>
            <pc:docMk/>
            <pc:sldMk cId="1589510278" sldId="265"/>
            <ac:spMk id="45" creationId="{1B16EFB6-4D1F-DA47-92E4-196DE6A669B3}"/>
          </ac:spMkLst>
        </pc:spChg>
        <pc:spChg chg="add mod">
          <ac:chgData name="Ilya Tsakunov" userId="9142600e-60e3-4b17-9232-4a91a0c3b22a" providerId="ADAL" clId="{6BE23EB7-8294-AD46-9A75-0C3EB9E702A8}" dt="2022-01-20T20:17:49.693" v="2521"/>
          <ac:spMkLst>
            <pc:docMk/>
            <pc:sldMk cId="1589510278" sldId="265"/>
            <ac:spMk id="46" creationId="{3F5912A3-E556-914E-A2F5-7D57CC1604B0}"/>
          </ac:spMkLst>
        </pc:spChg>
        <pc:spChg chg="add mod">
          <ac:chgData name="Ilya Tsakunov" userId="9142600e-60e3-4b17-9232-4a91a0c3b22a" providerId="ADAL" clId="{6BE23EB7-8294-AD46-9A75-0C3EB9E702A8}" dt="2022-01-20T20:17:49.693" v="2521"/>
          <ac:spMkLst>
            <pc:docMk/>
            <pc:sldMk cId="1589510278" sldId="265"/>
            <ac:spMk id="47" creationId="{EC00B405-892B-B44D-961C-B46E524A6F4D}"/>
          </ac:spMkLst>
        </pc:spChg>
        <pc:spChg chg="add mod">
          <ac:chgData name="Ilya Tsakunov" userId="9142600e-60e3-4b17-9232-4a91a0c3b22a" providerId="ADAL" clId="{6BE23EB7-8294-AD46-9A75-0C3EB9E702A8}" dt="2022-01-20T20:17:49.693" v="2521"/>
          <ac:spMkLst>
            <pc:docMk/>
            <pc:sldMk cId="1589510278" sldId="265"/>
            <ac:spMk id="48" creationId="{DEC29C70-4A8C-4746-880E-08E49AA44C20}"/>
          </ac:spMkLst>
        </pc:spChg>
        <pc:spChg chg="add mod">
          <ac:chgData name="Ilya Tsakunov" userId="9142600e-60e3-4b17-9232-4a91a0c3b22a" providerId="ADAL" clId="{6BE23EB7-8294-AD46-9A75-0C3EB9E702A8}" dt="2022-01-20T20:17:49.693" v="2521"/>
          <ac:spMkLst>
            <pc:docMk/>
            <pc:sldMk cId="1589510278" sldId="265"/>
            <ac:spMk id="49" creationId="{94DDC076-6A69-6D48-8320-86463F0D1C64}"/>
          </ac:spMkLst>
        </pc:spChg>
        <pc:spChg chg="add del mod">
          <ac:chgData name="Ilya Tsakunov" userId="9142600e-60e3-4b17-9232-4a91a0c3b22a" providerId="ADAL" clId="{6BE23EB7-8294-AD46-9A75-0C3EB9E702A8}" dt="2022-01-21T08:56:59.036" v="3606" actId="478"/>
          <ac:spMkLst>
            <pc:docMk/>
            <pc:sldMk cId="1589510278" sldId="265"/>
            <ac:spMk id="51" creationId="{530C266D-CC87-634C-992C-B905E98DF9E7}"/>
          </ac:spMkLst>
        </pc:spChg>
        <pc:spChg chg="add mod">
          <ac:chgData name="Ilya Tsakunov" userId="9142600e-60e3-4b17-9232-4a91a0c3b22a" providerId="ADAL" clId="{6BE23EB7-8294-AD46-9A75-0C3EB9E702A8}" dt="2022-01-21T08:56:59.518" v="3607"/>
          <ac:spMkLst>
            <pc:docMk/>
            <pc:sldMk cId="1589510278" sldId="265"/>
            <ac:spMk id="52" creationId="{DAFC81CD-64F6-8142-8521-6E1A6CE7540A}"/>
          </ac:spMkLst>
        </pc:spChg>
        <pc:spChg chg="add mod">
          <ac:chgData name="Ilya Tsakunov" userId="9142600e-60e3-4b17-9232-4a91a0c3b22a" providerId="ADAL" clId="{6BE23EB7-8294-AD46-9A75-0C3EB9E702A8}" dt="2022-01-21T08:56:59.518" v="3607"/>
          <ac:spMkLst>
            <pc:docMk/>
            <pc:sldMk cId="1589510278" sldId="265"/>
            <ac:spMk id="54" creationId="{0205FAB5-3B16-6843-BD72-6A40EBD9CFB2}"/>
          </ac:spMkLst>
        </pc:spChg>
        <pc:picChg chg="add del mod">
          <ac:chgData name="Ilya Tsakunov" userId="9142600e-60e3-4b17-9232-4a91a0c3b22a" providerId="ADAL" clId="{6BE23EB7-8294-AD46-9A75-0C3EB9E702A8}" dt="2022-01-20T19:52:23.197" v="2209" actId="478"/>
          <ac:picMkLst>
            <pc:docMk/>
            <pc:sldMk cId="1589510278" sldId="265"/>
            <ac:picMk id="22" creationId="{517AF54F-A99C-E544-B9C5-CC75D1D8B514}"/>
          </ac:picMkLst>
        </pc:picChg>
        <pc:picChg chg="add mod">
          <ac:chgData name="Ilya Tsakunov" userId="9142600e-60e3-4b17-9232-4a91a0c3b22a" providerId="ADAL" clId="{6BE23EB7-8294-AD46-9A75-0C3EB9E702A8}" dt="2022-01-20T19:52:27.211" v="2211" actId="167"/>
          <ac:picMkLst>
            <pc:docMk/>
            <pc:sldMk cId="1589510278" sldId="265"/>
            <ac:picMk id="27" creationId="{FE7E583A-6D7F-B649-8685-7B4F89DF7462}"/>
          </ac:picMkLst>
        </pc:picChg>
        <pc:cxnChg chg="del">
          <ac:chgData name="Ilya Tsakunov" userId="9142600e-60e3-4b17-9232-4a91a0c3b22a" providerId="ADAL" clId="{6BE23EB7-8294-AD46-9A75-0C3EB9E702A8}" dt="2022-01-20T20:17:49.238" v="2520" actId="478"/>
          <ac:cxnSpMkLst>
            <pc:docMk/>
            <pc:sldMk cId="1589510278" sldId="265"/>
            <ac:cxnSpMk id="6" creationId="{6ECA684B-79ED-E44D-97FD-7323B8BE129C}"/>
          </ac:cxnSpMkLst>
        </pc:cxnChg>
        <pc:cxnChg chg="add del mod">
          <ac:chgData name="Ilya Tsakunov" userId="9142600e-60e3-4b17-9232-4a91a0c3b22a" providerId="ADAL" clId="{6BE23EB7-8294-AD46-9A75-0C3EB9E702A8}" dt="2022-01-21T08:53:57.804" v="3551" actId="478"/>
          <ac:cxnSpMkLst>
            <pc:docMk/>
            <pc:sldMk cId="1589510278" sldId="265"/>
            <ac:cxnSpMk id="30" creationId="{A511FA31-633A-2A4B-B663-761A29F9C2EA}"/>
          </ac:cxnSpMkLst>
        </pc:cxnChg>
        <pc:cxnChg chg="add del mod">
          <ac:chgData name="Ilya Tsakunov" userId="9142600e-60e3-4b17-9232-4a91a0c3b22a" providerId="ADAL" clId="{6BE23EB7-8294-AD46-9A75-0C3EB9E702A8}" dt="2022-01-21T08:56:59.036" v="3606" actId="478"/>
          <ac:cxnSpMkLst>
            <pc:docMk/>
            <pc:sldMk cId="1589510278" sldId="265"/>
            <ac:cxnSpMk id="50" creationId="{6DB065A6-891D-6A47-89E2-6E1C71C617FF}"/>
          </ac:cxnSpMkLst>
        </pc:cxnChg>
        <pc:cxnChg chg="add mod">
          <ac:chgData name="Ilya Tsakunov" userId="9142600e-60e3-4b17-9232-4a91a0c3b22a" providerId="ADAL" clId="{6BE23EB7-8294-AD46-9A75-0C3EB9E702A8}" dt="2022-01-21T08:56:59.518" v="3607"/>
          <ac:cxnSpMkLst>
            <pc:docMk/>
            <pc:sldMk cId="1589510278" sldId="265"/>
            <ac:cxnSpMk id="53" creationId="{F9274680-19E5-9E41-A8ED-F20577E91F0C}"/>
          </ac:cxnSpMkLst>
        </pc:cxnChg>
      </pc:sldChg>
      <pc:sldChg chg="addSp delSp modSp mod">
        <pc:chgData name="Ilya Tsakunov" userId="9142600e-60e3-4b17-9232-4a91a0c3b22a" providerId="ADAL" clId="{6BE23EB7-8294-AD46-9A75-0C3EB9E702A8}" dt="2022-01-21T08:57:11.941" v="3611"/>
        <pc:sldMkLst>
          <pc:docMk/>
          <pc:sldMk cId="3844155145" sldId="266"/>
        </pc:sldMkLst>
        <pc:spChg chg="mod">
          <ac:chgData name="Ilya Tsakunov" userId="9142600e-60e3-4b17-9232-4a91a0c3b22a" providerId="ADAL" clId="{6BE23EB7-8294-AD46-9A75-0C3EB9E702A8}" dt="2022-01-20T20:09:19.519" v="2323" actId="1076"/>
          <ac:spMkLst>
            <pc:docMk/>
            <pc:sldMk cId="3844155145" sldId="266"/>
            <ac:spMk id="3" creationId="{17FCFD61-7A37-4E0C-B97C-C665C6E5DCCD}"/>
          </ac:spMkLst>
        </pc:spChg>
        <pc:spChg chg="del">
          <ac:chgData name="Ilya Tsakunov" userId="9142600e-60e3-4b17-9232-4a91a0c3b22a" providerId="ADAL" clId="{6BE23EB7-8294-AD46-9A75-0C3EB9E702A8}" dt="2022-01-20T20:17:29.052" v="2498" actId="478"/>
          <ac:spMkLst>
            <pc:docMk/>
            <pc:sldMk cId="3844155145" sldId="266"/>
            <ac:spMk id="4" creationId="{A947291C-A428-EC4F-ABC4-C97C1BD5F6EF}"/>
          </ac:spMkLst>
        </pc:spChg>
        <pc:spChg chg="del mod">
          <ac:chgData name="Ilya Tsakunov" userId="9142600e-60e3-4b17-9232-4a91a0c3b22a" providerId="ADAL" clId="{6BE23EB7-8294-AD46-9A75-0C3EB9E702A8}" dt="2022-01-20T19:49:21.672" v="2158" actId="478"/>
          <ac:spMkLst>
            <pc:docMk/>
            <pc:sldMk cId="3844155145" sldId="266"/>
            <ac:spMk id="5" creationId="{667C0449-14A9-49A9-93D8-6A234E3C648B}"/>
          </ac:spMkLst>
        </pc:spChg>
        <pc:spChg chg="del">
          <ac:chgData name="Ilya Tsakunov" userId="9142600e-60e3-4b17-9232-4a91a0c3b22a" providerId="ADAL" clId="{6BE23EB7-8294-AD46-9A75-0C3EB9E702A8}" dt="2022-01-20T20:17:29.052" v="2498" actId="478"/>
          <ac:spMkLst>
            <pc:docMk/>
            <pc:sldMk cId="3844155145" sldId="266"/>
            <ac:spMk id="7" creationId="{BB7AA6E9-2C87-D34D-B8CE-89E70948FE7A}"/>
          </ac:spMkLst>
        </pc:spChg>
        <pc:spChg chg="del">
          <ac:chgData name="Ilya Tsakunov" userId="9142600e-60e3-4b17-9232-4a91a0c3b22a" providerId="ADAL" clId="{6BE23EB7-8294-AD46-9A75-0C3EB9E702A8}" dt="2022-01-20T20:17:29.052" v="2498" actId="478"/>
          <ac:spMkLst>
            <pc:docMk/>
            <pc:sldMk cId="3844155145" sldId="266"/>
            <ac:spMk id="8" creationId="{3CDDF8FE-8C4E-0E46-8EE0-E68A20B05696}"/>
          </ac:spMkLst>
        </pc:spChg>
        <pc:spChg chg="del">
          <ac:chgData name="Ilya Tsakunov" userId="9142600e-60e3-4b17-9232-4a91a0c3b22a" providerId="ADAL" clId="{6BE23EB7-8294-AD46-9A75-0C3EB9E702A8}" dt="2022-01-20T20:17:29.052" v="2498" actId="478"/>
          <ac:spMkLst>
            <pc:docMk/>
            <pc:sldMk cId="3844155145" sldId="266"/>
            <ac:spMk id="9" creationId="{DB903482-0D00-314C-906F-E6FCD228778B}"/>
          </ac:spMkLst>
        </pc:spChg>
        <pc:spChg chg="del">
          <ac:chgData name="Ilya Tsakunov" userId="9142600e-60e3-4b17-9232-4a91a0c3b22a" providerId="ADAL" clId="{6BE23EB7-8294-AD46-9A75-0C3EB9E702A8}" dt="2022-01-20T20:17:29.052" v="2498" actId="478"/>
          <ac:spMkLst>
            <pc:docMk/>
            <pc:sldMk cId="3844155145" sldId="266"/>
            <ac:spMk id="10" creationId="{8BB75C0E-C5F4-7840-97AB-E4101003CE90}"/>
          </ac:spMkLst>
        </pc:spChg>
        <pc:spChg chg="del">
          <ac:chgData name="Ilya Tsakunov" userId="9142600e-60e3-4b17-9232-4a91a0c3b22a" providerId="ADAL" clId="{6BE23EB7-8294-AD46-9A75-0C3EB9E702A8}" dt="2022-01-20T20:17:29.052" v="2498" actId="478"/>
          <ac:spMkLst>
            <pc:docMk/>
            <pc:sldMk cId="3844155145" sldId="266"/>
            <ac:spMk id="11" creationId="{D61EDB0C-3483-5F42-AECB-0AC50A6F4728}"/>
          </ac:spMkLst>
        </pc:spChg>
        <pc:spChg chg="del">
          <ac:chgData name="Ilya Tsakunov" userId="9142600e-60e3-4b17-9232-4a91a0c3b22a" providerId="ADAL" clId="{6BE23EB7-8294-AD46-9A75-0C3EB9E702A8}" dt="2022-01-20T20:17:29.052" v="2498" actId="478"/>
          <ac:spMkLst>
            <pc:docMk/>
            <pc:sldMk cId="3844155145" sldId="266"/>
            <ac:spMk id="12" creationId="{28029A58-7A18-7945-A07F-1774A9585A04}"/>
          </ac:spMkLst>
        </pc:spChg>
        <pc:spChg chg="del">
          <ac:chgData name="Ilya Tsakunov" userId="9142600e-60e3-4b17-9232-4a91a0c3b22a" providerId="ADAL" clId="{6BE23EB7-8294-AD46-9A75-0C3EB9E702A8}" dt="2022-01-20T20:17:29.052" v="2498" actId="478"/>
          <ac:spMkLst>
            <pc:docMk/>
            <pc:sldMk cId="3844155145" sldId="266"/>
            <ac:spMk id="13" creationId="{E85C2738-8674-0041-ACC0-C9F18253CFE0}"/>
          </ac:spMkLst>
        </pc:spChg>
        <pc:spChg chg="del">
          <ac:chgData name="Ilya Tsakunov" userId="9142600e-60e3-4b17-9232-4a91a0c3b22a" providerId="ADAL" clId="{6BE23EB7-8294-AD46-9A75-0C3EB9E702A8}" dt="2022-01-20T20:17:29.052" v="2498" actId="478"/>
          <ac:spMkLst>
            <pc:docMk/>
            <pc:sldMk cId="3844155145" sldId="266"/>
            <ac:spMk id="14" creationId="{654DF219-F12A-D24A-9937-D4C610EE2A1B}"/>
          </ac:spMkLst>
        </pc:spChg>
        <pc:spChg chg="del">
          <ac:chgData name="Ilya Tsakunov" userId="9142600e-60e3-4b17-9232-4a91a0c3b22a" providerId="ADAL" clId="{6BE23EB7-8294-AD46-9A75-0C3EB9E702A8}" dt="2022-01-20T20:17:29.052" v="2498" actId="478"/>
          <ac:spMkLst>
            <pc:docMk/>
            <pc:sldMk cId="3844155145" sldId="266"/>
            <ac:spMk id="15" creationId="{52A65EAD-91E0-9946-9597-7125183590DD}"/>
          </ac:spMkLst>
        </pc:spChg>
        <pc:spChg chg="del">
          <ac:chgData name="Ilya Tsakunov" userId="9142600e-60e3-4b17-9232-4a91a0c3b22a" providerId="ADAL" clId="{6BE23EB7-8294-AD46-9A75-0C3EB9E702A8}" dt="2022-01-20T20:17:29.052" v="2498" actId="478"/>
          <ac:spMkLst>
            <pc:docMk/>
            <pc:sldMk cId="3844155145" sldId="266"/>
            <ac:spMk id="16" creationId="{DFA48C9C-D6A8-A143-BE1B-4497A5ECF544}"/>
          </ac:spMkLst>
        </pc:spChg>
        <pc:spChg chg="del">
          <ac:chgData name="Ilya Tsakunov" userId="9142600e-60e3-4b17-9232-4a91a0c3b22a" providerId="ADAL" clId="{6BE23EB7-8294-AD46-9A75-0C3EB9E702A8}" dt="2022-01-20T20:17:29.052" v="2498" actId="478"/>
          <ac:spMkLst>
            <pc:docMk/>
            <pc:sldMk cId="3844155145" sldId="266"/>
            <ac:spMk id="17" creationId="{A3AE934B-57D4-E24B-AAB1-5A413ED9779F}"/>
          </ac:spMkLst>
        </pc:spChg>
        <pc:spChg chg="del">
          <ac:chgData name="Ilya Tsakunov" userId="9142600e-60e3-4b17-9232-4a91a0c3b22a" providerId="ADAL" clId="{6BE23EB7-8294-AD46-9A75-0C3EB9E702A8}" dt="2022-01-20T20:17:29.052" v="2498" actId="478"/>
          <ac:spMkLst>
            <pc:docMk/>
            <pc:sldMk cId="3844155145" sldId="266"/>
            <ac:spMk id="18" creationId="{9AB82230-E3E6-944C-97A3-F39FA490532D}"/>
          </ac:spMkLst>
        </pc:spChg>
        <pc:spChg chg="del">
          <ac:chgData name="Ilya Tsakunov" userId="9142600e-60e3-4b17-9232-4a91a0c3b22a" providerId="ADAL" clId="{6BE23EB7-8294-AD46-9A75-0C3EB9E702A8}" dt="2022-01-20T20:17:29.052" v="2498" actId="478"/>
          <ac:spMkLst>
            <pc:docMk/>
            <pc:sldMk cId="3844155145" sldId="266"/>
            <ac:spMk id="19" creationId="{6DDDF01F-C5F9-524F-B672-A764DF011B05}"/>
          </ac:spMkLst>
        </pc:spChg>
        <pc:spChg chg="del">
          <ac:chgData name="Ilya Tsakunov" userId="9142600e-60e3-4b17-9232-4a91a0c3b22a" providerId="ADAL" clId="{6BE23EB7-8294-AD46-9A75-0C3EB9E702A8}" dt="2022-01-20T20:17:29.052" v="2498" actId="478"/>
          <ac:spMkLst>
            <pc:docMk/>
            <pc:sldMk cId="3844155145" sldId="266"/>
            <ac:spMk id="20" creationId="{C5E0B73A-A9F7-C447-89E1-CF10967807D8}"/>
          </ac:spMkLst>
        </pc:spChg>
        <pc:spChg chg="del">
          <ac:chgData name="Ilya Tsakunov" userId="9142600e-60e3-4b17-9232-4a91a0c3b22a" providerId="ADAL" clId="{6BE23EB7-8294-AD46-9A75-0C3EB9E702A8}" dt="2022-01-20T20:17:29.052" v="2498" actId="478"/>
          <ac:spMkLst>
            <pc:docMk/>
            <pc:sldMk cId="3844155145" sldId="266"/>
            <ac:spMk id="21" creationId="{47362484-94EE-0C4F-AB1A-56F6609E0499}"/>
          </ac:spMkLst>
        </pc:spChg>
        <pc:spChg chg="add mod">
          <ac:chgData name="Ilya Tsakunov" userId="9142600e-60e3-4b17-9232-4a91a0c3b22a" providerId="ADAL" clId="{6BE23EB7-8294-AD46-9A75-0C3EB9E702A8}" dt="2022-01-20T19:49:22.940" v="2159"/>
          <ac:spMkLst>
            <pc:docMk/>
            <pc:sldMk cId="3844155145" sldId="266"/>
            <ac:spMk id="23" creationId="{4612374C-0379-834F-82D7-F8F2FF3AE19F}"/>
          </ac:spMkLst>
        </pc:spChg>
        <pc:spChg chg="add del mod">
          <ac:chgData name="Ilya Tsakunov" userId="9142600e-60e3-4b17-9232-4a91a0c3b22a" providerId="ADAL" clId="{6BE23EB7-8294-AD46-9A75-0C3EB9E702A8}" dt="2022-01-20T20:17:26.303" v="2497"/>
          <ac:spMkLst>
            <pc:docMk/>
            <pc:sldMk cId="3844155145" sldId="266"/>
            <ac:spMk id="24" creationId="{DD3A34CC-0C8D-9840-A56C-A36876362D5C}"/>
          </ac:spMkLst>
        </pc:spChg>
        <pc:spChg chg="add del mod">
          <ac:chgData name="Ilya Tsakunov" userId="9142600e-60e3-4b17-9232-4a91a0c3b22a" providerId="ADAL" clId="{6BE23EB7-8294-AD46-9A75-0C3EB9E702A8}" dt="2022-01-20T20:17:26.303" v="2497"/>
          <ac:spMkLst>
            <pc:docMk/>
            <pc:sldMk cId="3844155145" sldId="266"/>
            <ac:spMk id="26" creationId="{3975720A-3848-D84F-9091-6822FC35047C}"/>
          </ac:spMkLst>
        </pc:spChg>
        <pc:spChg chg="add del mod">
          <ac:chgData name="Ilya Tsakunov" userId="9142600e-60e3-4b17-9232-4a91a0c3b22a" providerId="ADAL" clId="{6BE23EB7-8294-AD46-9A75-0C3EB9E702A8}" dt="2022-01-20T20:17:26.303" v="2497"/>
          <ac:spMkLst>
            <pc:docMk/>
            <pc:sldMk cId="3844155145" sldId="266"/>
            <ac:spMk id="27" creationId="{C40853DA-F162-4D4F-BBEE-EFD12BE17E73}"/>
          </ac:spMkLst>
        </pc:spChg>
        <pc:spChg chg="add del mod">
          <ac:chgData name="Ilya Tsakunov" userId="9142600e-60e3-4b17-9232-4a91a0c3b22a" providerId="ADAL" clId="{6BE23EB7-8294-AD46-9A75-0C3EB9E702A8}" dt="2022-01-20T20:17:26.303" v="2497"/>
          <ac:spMkLst>
            <pc:docMk/>
            <pc:sldMk cId="3844155145" sldId="266"/>
            <ac:spMk id="28" creationId="{91AAF0E3-9BC3-7444-A9CB-B0B60C85AFA4}"/>
          </ac:spMkLst>
        </pc:spChg>
        <pc:spChg chg="add del mod">
          <ac:chgData name="Ilya Tsakunov" userId="9142600e-60e3-4b17-9232-4a91a0c3b22a" providerId="ADAL" clId="{6BE23EB7-8294-AD46-9A75-0C3EB9E702A8}" dt="2022-01-20T20:17:26.303" v="2497"/>
          <ac:spMkLst>
            <pc:docMk/>
            <pc:sldMk cId="3844155145" sldId="266"/>
            <ac:spMk id="29" creationId="{A4E0A10C-3703-ED43-B7FC-5AF44D17770E}"/>
          </ac:spMkLst>
        </pc:spChg>
        <pc:spChg chg="add del mod">
          <ac:chgData name="Ilya Tsakunov" userId="9142600e-60e3-4b17-9232-4a91a0c3b22a" providerId="ADAL" clId="{6BE23EB7-8294-AD46-9A75-0C3EB9E702A8}" dt="2022-01-20T20:17:26.303" v="2497"/>
          <ac:spMkLst>
            <pc:docMk/>
            <pc:sldMk cId="3844155145" sldId="266"/>
            <ac:spMk id="30" creationId="{4B510224-E193-5C47-9FD9-F56EE60D17D4}"/>
          </ac:spMkLst>
        </pc:spChg>
        <pc:spChg chg="add del mod">
          <ac:chgData name="Ilya Tsakunov" userId="9142600e-60e3-4b17-9232-4a91a0c3b22a" providerId="ADAL" clId="{6BE23EB7-8294-AD46-9A75-0C3EB9E702A8}" dt="2022-01-20T20:17:26.303" v="2497"/>
          <ac:spMkLst>
            <pc:docMk/>
            <pc:sldMk cId="3844155145" sldId="266"/>
            <ac:spMk id="31" creationId="{91D50594-6B08-EB4A-8821-0218595D78E6}"/>
          </ac:spMkLst>
        </pc:spChg>
        <pc:spChg chg="add del mod">
          <ac:chgData name="Ilya Tsakunov" userId="9142600e-60e3-4b17-9232-4a91a0c3b22a" providerId="ADAL" clId="{6BE23EB7-8294-AD46-9A75-0C3EB9E702A8}" dt="2022-01-20T20:17:26.303" v="2497"/>
          <ac:spMkLst>
            <pc:docMk/>
            <pc:sldMk cId="3844155145" sldId="266"/>
            <ac:spMk id="32" creationId="{4622DB59-EE95-654E-957F-7089B75DE91B}"/>
          </ac:spMkLst>
        </pc:spChg>
        <pc:spChg chg="add del mod">
          <ac:chgData name="Ilya Tsakunov" userId="9142600e-60e3-4b17-9232-4a91a0c3b22a" providerId="ADAL" clId="{6BE23EB7-8294-AD46-9A75-0C3EB9E702A8}" dt="2022-01-20T20:17:26.303" v="2497"/>
          <ac:spMkLst>
            <pc:docMk/>
            <pc:sldMk cId="3844155145" sldId="266"/>
            <ac:spMk id="33" creationId="{9696800A-03AF-B44E-A585-92662E2FA0A0}"/>
          </ac:spMkLst>
        </pc:spChg>
        <pc:spChg chg="add del mod">
          <ac:chgData name="Ilya Tsakunov" userId="9142600e-60e3-4b17-9232-4a91a0c3b22a" providerId="ADAL" clId="{6BE23EB7-8294-AD46-9A75-0C3EB9E702A8}" dt="2022-01-20T20:17:26.303" v="2497"/>
          <ac:spMkLst>
            <pc:docMk/>
            <pc:sldMk cId="3844155145" sldId="266"/>
            <ac:spMk id="34" creationId="{2967FCC5-024D-A54E-A11C-461686D5FBC2}"/>
          </ac:spMkLst>
        </pc:spChg>
        <pc:spChg chg="add del mod">
          <ac:chgData name="Ilya Tsakunov" userId="9142600e-60e3-4b17-9232-4a91a0c3b22a" providerId="ADAL" clId="{6BE23EB7-8294-AD46-9A75-0C3EB9E702A8}" dt="2022-01-20T20:17:26.303" v="2497"/>
          <ac:spMkLst>
            <pc:docMk/>
            <pc:sldMk cId="3844155145" sldId="266"/>
            <ac:spMk id="35" creationId="{370D48B8-9D05-DD49-883B-E5F38C4EF880}"/>
          </ac:spMkLst>
        </pc:spChg>
        <pc:spChg chg="add del mod">
          <ac:chgData name="Ilya Tsakunov" userId="9142600e-60e3-4b17-9232-4a91a0c3b22a" providerId="ADAL" clId="{6BE23EB7-8294-AD46-9A75-0C3EB9E702A8}" dt="2022-01-20T20:17:26.303" v="2497"/>
          <ac:spMkLst>
            <pc:docMk/>
            <pc:sldMk cId="3844155145" sldId="266"/>
            <ac:spMk id="36" creationId="{028D0804-F5BE-E946-A8E8-84E8F1433529}"/>
          </ac:spMkLst>
        </pc:spChg>
        <pc:spChg chg="add del mod">
          <ac:chgData name="Ilya Tsakunov" userId="9142600e-60e3-4b17-9232-4a91a0c3b22a" providerId="ADAL" clId="{6BE23EB7-8294-AD46-9A75-0C3EB9E702A8}" dt="2022-01-20T20:17:26.303" v="2497"/>
          <ac:spMkLst>
            <pc:docMk/>
            <pc:sldMk cId="3844155145" sldId="266"/>
            <ac:spMk id="37" creationId="{DE63967C-8D62-2046-A9F0-48BDCC43E1C4}"/>
          </ac:spMkLst>
        </pc:spChg>
        <pc:spChg chg="add del mod">
          <ac:chgData name="Ilya Tsakunov" userId="9142600e-60e3-4b17-9232-4a91a0c3b22a" providerId="ADAL" clId="{6BE23EB7-8294-AD46-9A75-0C3EB9E702A8}" dt="2022-01-20T20:17:26.303" v="2497"/>
          <ac:spMkLst>
            <pc:docMk/>
            <pc:sldMk cId="3844155145" sldId="266"/>
            <ac:spMk id="38" creationId="{867274B5-B737-FE4A-A5B6-65BC3650C8EA}"/>
          </ac:spMkLst>
        </pc:spChg>
        <pc:spChg chg="add del mod">
          <ac:chgData name="Ilya Tsakunov" userId="9142600e-60e3-4b17-9232-4a91a0c3b22a" providerId="ADAL" clId="{6BE23EB7-8294-AD46-9A75-0C3EB9E702A8}" dt="2022-01-20T20:17:26.303" v="2497"/>
          <ac:spMkLst>
            <pc:docMk/>
            <pc:sldMk cId="3844155145" sldId="266"/>
            <ac:spMk id="39" creationId="{6A0924CC-5935-4C44-9C10-AE3DA04913E6}"/>
          </ac:spMkLst>
        </pc:spChg>
        <pc:spChg chg="add del mod">
          <ac:chgData name="Ilya Tsakunov" userId="9142600e-60e3-4b17-9232-4a91a0c3b22a" providerId="ADAL" clId="{6BE23EB7-8294-AD46-9A75-0C3EB9E702A8}" dt="2022-01-20T20:17:26.303" v="2497"/>
          <ac:spMkLst>
            <pc:docMk/>
            <pc:sldMk cId="3844155145" sldId="266"/>
            <ac:spMk id="40" creationId="{AF169DE7-AF09-E94A-8969-312B54F33F7E}"/>
          </ac:spMkLst>
        </pc:spChg>
        <pc:spChg chg="add del mod">
          <ac:chgData name="Ilya Tsakunov" userId="9142600e-60e3-4b17-9232-4a91a0c3b22a" providerId="ADAL" clId="{6BE23EB7-8294-AD46-9A75-0C3EB9E702A8}" dt="2022-01-20T20:17:26.303" v="2497"/>
          <ac:spMkLst>
            <pc:docMk/>
            <pc:sldMk cId="3844155145" sldId="266"/>
            <ac:spMk id="41" creationId="{C4D16E5A-0308-F444-BE3D-650ABC0E9830}"/>
          </ac:spMkLst>
        </pc:spChg>
        <pc:spChg chg="add del mod">
          <ac:chgData name="Ilya Tsakunov" userId="9142600e-60e3-4b17-9232-4a91a0c3b22a" providerId="ADAL" clId="{6BE23EB7-8294-AD46-9A75-0C3EB9E702A8}" dt="2022-01-20T20:17:26.303" v="2497"/>
          <ac:spMkLst>
            <pc:docMk/>
            <pc:sldMk cId="3844155145" sldId="266"/>
            <ac:spMk id="42" creationId="{992DA7A9-9A98-C34E-9DD2-25F66ACB297D}"/>
          </ac:spMkLst>
        </pc:spChg>
        <pc:spChg chg="add del mod">
          <ac:chgData name="Ilya Tsakunov" userId="9142600e-60e3-4b17-9232-4a91a0c3b22a" providerId="ADAL" clId="{6BE23EB7-8294-AD46-9A75-0C3EB9E702A8}" dt="2022-01-20T20:17:26.303" v="2497"/>
          <ac:spMkLst>
            <pc:docMk/>
            <pc:sldMk cId="3844155145" sldId="266"/>
            <ac:spMk id="43" creationId="{7BACC441-5988-584C-BDAE-98CBDDCCB129}"/>
          </ac:spMkLst>
        </pc:spChg>
        <pc:spChg chg="add del mod">
          <ac:chgData name="Ilya Tsakunov" userId="9142600e-60e3-4b17-9232-4a91a0c3b22a" providerId="ADAL" clId="{6BE23EB7-8294-AD46-9A75-0C3EB9E702A8}" dt="2022-01-20T20:17:26.303" v="2497"/>
          <ac:spMkLst>
            <pc:docMk/>
            <pc:sldMk cId="3844155145" sldId="266"/>
            <ac:spMk id="44" creationId="{078DE7E8-AB4A-C147-9674-734DDE089804}"/>
          </ac:spMkLst>
        </pc:spChg>
        <pc:spChg chg="add del mod">
          <ac:chgData name="Ilya Tsakunov" userId="9142600e-60e3-4b17-9232-4a91a0c3b22a" providerId="ADAL" clId="{6BE23EB7-8294-AD46-9A75-0C3EB9E702A8}" dt="2022-01-21T08:57:11.347" v="3610" actId="478"/>
          <ac:spMkLst>
            <pc:docMk/>
            <pc:sldMk cId="3844155145" sldId="266"/>
            <ac:spMk id="45" creationId="{0ABFF685-F88B-4C4C-AC85-19E67C1B9A85}"/>
          </ac:spMkLst>
        </pc:spChg>
        <pc:spChg chg="add mod">
          <ac:chgData name="Ilya Tsakunov" userId="9142600e-60e3-4b17-9232-4a91a0c3b22a" providerId="ADAL" clId="{6BE23EB7-8294-AD46-9A75-0C3EB9E702A8}" dt="2022-01-20T20:17:33.173" v="2509" actId="20577"/>
          <ac:spMkLst>
            <pc:docMk/>
            <pc:sldMk cId="3844155145" sldId="266"/>
            <ac:spMk id="47" creationId="{8BD72CED-DD56-6E44-BC3A-648B8F93EBAF}"/>
          </ac:spMkLst>
        </pc:spChg>
        <pc:spChg chg="add mod">
          <ac:chgData name="Ilya Tsakunov" userId="9142600e-60e3-4b17-9232-4a91a0c3b22a" providerId="ADAL" clId="{6BE23EB7-8294-AD46-9A75-0C3EB9E702A8}" dt="2022-01-20T20:17:29.536" v="2499"/>
          <ac:spMkLst>
            <pc:docMk/>
            <pc:sldMk cId="3844155145" sldId="266"/>
            <ac:spMk id="48" creationId="{9775A91C-2F80-FA49-8FEC-419A761B0B52}"/>
          </ac:spMkLst>
        </pc:spChg>
        <pc:spChg chg="add mod">
          <ac:chgData name="Ilya Tsakunov" userId="9142600e-60e3-4b17-9232-4a91a0c3b22a" providerId="ADAL" clId="{6BE23EB7-8294-AD46-9A75-0C3EB9E702A8}" dt="2022-01-20T20:17:29.536" v="2499"/>
          <ac:spMkLst>
            <pc:docMk/>
            <pc:sldMk cId="3844155145" sldId="266"/>
            <ac:spMk id="49" creationId="{A974B302-D3A7-7442-A9F0-ABD54559BA99}"/>
          </ac:spMkLst>
        </pc:spChg>
        <pc:spChg chg="add mod">
          <ac:chgData name="Ilya Tsakunov" userId="9142600e-60e3-4b17-9232-4a91a0c3b22a" providerId="ADAL" clId="{6BE23EB7-8294-AD46-9A75-0C3EB9E702A8}" dt="2022-01-20T20:17:29.536" v="2499"/>
          <ac:spMkLst>
            <pc:docMk/>
            <pc:sldMk cId="3844155145" sldId="266"/>
            <ac:spMk id="50" creationId="{16944990-044E-BF4A-BDB6-8585474E08CB}"/>
          </ac:spMkLst>
        </pc:spChg>
        <pc:spChg chg="add mod">
          <ac:chgData name="Ilya Tsakunov" userId="9142600e-60e3-4b17-9232-4a91a0c3b22a" providerId="ADAL" clId="{6BE23EB7-8294-AD46-9A75-0C3EB9E702A8}" dt="2022-01-20T20:17:29.536" v="2499"/>
          <ac:spMkLst>
            <pc:docMk/>
            <pc:sldMk cId="3844155145" sldId="266"/>
            <ac:spMk id="51" creationId="{E283E2BD-30EF-B44F-ADEA-1F93B8CE8176}"/>
          </ac:spMkLst>
        </pc:spChg>
        <pc:spChg chg="add mod">
          <ac:chgData name="Ilya Tsakunov" userId="9142600e-60e3-4b17-9232-4a91a0c3b22a" providerId="ADAL" clId="{6BE23EB7-8294-AD46-9A75-0C3EB9E702A8}" dt="2022-01-20T20:17:29.536" v="2499"/>
          <ac:spMkLst>
            <pc:docMk/>
            <pc:sldMk cId="3844155145" sldId="266"/>
            <ac:spMk id="52" creationId="{A857DA92-6484-BA49-ADBA-829CDFDF8935}"/>
          </ac:spMkLst>
        </pc:spChg>
        <pc:spChg chg="add mod">
          <ac:chgData name="Ilya Tsakunov" userId="9142600e-60e3-4b17-9232-4a91a0c3b22a" providerId="ADAL" clId="{6BE23EB7-8294-AD46-9A75-0C3EB9E702A8}" dt="2022-01-20T20:17:29.536" v="2499"/>
          <ac:spMkLst>
            <pc:docMk/>
            <pc:sldMk cId="3844155145" sldId="266"/>
            <ac:spMk id="53" creationId="{30CE89AA-ACD7-F647-9F39-F82CD3376AD0}"/>
          </ac:spMkLst>
        </pc:spChg>
        <pc:spChg chg="add mod">
          <ac:chgData name="Ilya Tsakunov" userId="9142600e-60e3-4b17-9232-4a91a0c3b22a" providerId="ADAL" clId="{6BE23EB7-8294-AD46-9A75-0C3EB9E702A8}" dt="2022-01-20T20:17:29.536" v="2499"/>
          <ac:spMkLst>
            <pc:docMk/>
            <pc:sldMk cId="3844155145" sldId="266"/>
            <ac:spMk id="54" creationId="{2033E18D-D6D5-044D-962B-122069EB2E5D}"/>
          </ac:spMkLst>
        </pc:spChg>
        <pc:spChg chg="add mod">
          <ac:chgData name="Ilya Tsakunov" userId="9142600e-60e3-4b17-9232-4a91a0c3b22a" providerId="ADAL" clId="{6BE23EB7-8294-AD46-9A75-0C3EB9E702A8}" dt="2022-01-20T20:17:29.536" v="2499"/>
          <ac:spMkLst>
            <pc:docMk/>
            <pc:sldMk cId="3844155145" sldId="266"/>
            <ac:spMk id="55" creationId="{9311BB85-D961-CC4A-B179-798CFA58DC1A}"/>
          </ac:spMkLst>
        </pc:spChg>
        <pc:spChg chg="add mod">
          <ac:chgData name="Ilya Tsakunov" userId="9142600e-60e3-4b17-9232-4a91a0c3b22a" providerId="ADAL" clId="{6BE23EB7-8294-AD46-9A75-0C3EB9E702A8}" dt="2022-01-20T20:17:29.536" v="2499"/>
          <ac:spMkLst>
            <pc:docMk/>
            <pc:sldMk cId="3844155145" sldId="266"/>
            <ac:spMk id="56" creationId="{72A43894-D02B-1E46-B933-4610CBAFBC24}"/>
          </ac:spMkLst>
        </pc:spChg>
        <pc:spChg chg="add mod">
          <ac:chgData name="Ilya Tsakunov" userId="9142600e-60e3-4b17-9232-4a91a0c3b22a" providerId="ADAL" clId="{6BE23EB7-8294-AD46-9A75-0C3EB9E702A8}" dt="2022-01-20T20:17:29.536" v="2499"/>
          <ac:spMkLst>
            <pc:docMk/>
            <pc:sldMk cId="3844155145" sldId="266"/>
            <ac:spMk id="57" creationId="{EF41771C-2DBD-F146-9684-6D6CBF0C628A}"/>
          </ac:spMkLst>
        </pc:spChg>
        <pc:spChg chg="add mod">
          <ac:chgData name="Ilya Tsakunov" userId="9142600e-60e3-4b17-9232-4a91a0c3b22a" providerId="ADAL" clId="{6BE23EB7-8294-AD46-9A75-0C3EB9E702A8}" dt="2022-01-20T20:17:29.536" v="2499"/>
          <ac:spMkLst>
            <pc:docMk/>
            <pc:sldMk cId="3844155145" sldId="266"/>
            <ac:spMk id="58" creationId="{DF2BE023-69A4-CF47-9F9D-C0C0A466D39E}"/>
          </ac:spMkLst>
        </pc:spChg>
        <pc:spChg chg="add mod">
          <ac:chgData name="Ilya Tsakunov" userId="9142600e-60e3-4b17-9232-4a91a0c3b22a" providerId="ADAL" clId="{6BE23EB7-8294-AD46-9A75-0C3EB9E702A8}" dt="2022-01-20T20:17:29.536" v="2499"/>
          <ac:spMkLst>
            <pc:docMk/>
            <pc:sldMk cId="3844155145" sldId="266"/>
            <ac:spMk id="59" creationId="{A4A98EDF-1A5E-E348-82F4-6D24EDDB397D}"/>
          </ac:spMkLst>
        </pc:spChg>
        <pc:spChg chg="add mod">
          <ac:chgData name="Ilya Tsakunov" userId="9142600e-60e3-4b17-9232-4a91a0c3b22a" providerId="ADAL" clId="{6BE23EB7-8294-AD46-9A75-0C3EB9E702A8}" dt="2022-01-20T20:21:28.330" v="2716" actId="208"/>
          <ac:spMkLst>
            <pc:docMk/>
            <pc:sldMk cId="3844155145" sldId="266"/>
            <ac:spMk id="60" creationId="{D31C9909-0122-1549-8FE6-EE0EB5343E4D}"/>
          </ac:spMkLst>
        </pc:spChg>
        <pc:spChg chg="add mod">
          <ac:chgData name="Ilya Tsakunov" userId="9142600e-60e3-4b17-9232-4a91a0c3b22a" providerId="ADAL" clId="{6BE23EB7-8294-AD46-9A75-0C3EB9E702A8}" dt="2022-01-20T20:17:29.536" v="2499"/>
          <ac:spMkLst>
            <pc:docMk/>
            <pc:sldMk cId="3844155145" sldId="266"/>
            <ac:spMk id="61" creationId="{5BCF7452-C0D9-F041-AA24-32B715BE1D9C}"/>
          </ac:spMkLst>
        </pc:spChg>
        <pc:spChg chg="add mod">
          <ac:chgData name="Ilya Tsakunov" userId="9142600e-60e3-4b17-9232-4a91a0c3b22a" providerId="ADAL" clId="{6BE23EB7-8294-AD46-9A75-0C3EB9E702A8}" dt="2022-01-20T20:17:29.536" v="2499"/>
          <ac:spMkLst>
            <pc:docMk/>
            <pc:sldMk cId="3844155145" sldId="266"/>
            <ac:spMk id="62" creationId="{2BDD08B5-CD96-F440-B2DA-4008DA132F39}"/>
          </ac:spMkLst>
        </pc:spChg>
        <pc:spChg chg="add mod">
          <ac:chgData name="Ilya Tsakunov" userId="9142600e-60e3-4b17-9232-4a91a0c3b22a" providerId="ADAL" clId="{6BE23EB7-8294-AD46-9A75-0C3EB9E702A8}" dt="2022-01-20T20:17:29.536" v="2499"/>
          <ac:spMkLst>
            <pc:docMk/>
            <pc:sldMk cId="3844155145" sldId="266"/>
            <ac:spMk id="63" creationId="{1C453CBF-36C8-5D42-A52B-9029683611EC}"/>
          </ac:spMkLst>
        </pc:spChg>
        <pc:spChg chg="add mod">
          <ac:chgData name="Ilya Tsakunov" userId="9142600e-60e3-4b17-9232-4a91a0c3b22a" providerId="ADAL" clId="{6BE23EB7-8294-AD46-9A75-0C3EB9E702A8}" dt="2022-01-20T20:17:29.536" v="2499"/>
          <ac:spMkLst>
            <pc:docMk/>
            <pc:sldMk cId="3844155145" sldId="266"/>
            <ac:spMk id="64" creationId="{E518C788-E6EE-0A49-A279-6CCEB4E37EB1}"/>
          </ac:spMkLst>
        </pc:spChg>
        <pc:spChg chg="add mod">
          <ac:chgData name="Ilya Tsakunov" userId="9142600e-60e3-4b17-9232-4a91a0c3b22a" providerId="ADAL" clId="{6BE23EB7-8294-AD46-9A75-0C3EB9E702A8}" dt="2022-01-20T20:17:29.536" v="2499"/>
          <ac:spMkLst>
            <pc:docMk/>
            <pc:sldMk cId="3844155145" sldId="266"/>
            <ac:spMk id="65" creationId="{E8AD5952-8DA1-6945-838E-420D56480C4F}"/>
          </ac:spMkLst>
        </pc:spChg>
        <pc:spChg chg="add del mod">
          <ac:chgData name="Ilya Tsakunov" userId="9142600e-60e3-4b17-9232-4a91a0c3b22a" providerId="ADAL" clId="{6BE23EB7-8294-AD46-9A75-0C3EB9E702A8}" dt="2022-01-21T08:57:11.347" v="3610" actId="478"/>
          <ac:spMkLst>
            <pc:docMk/>
            <pc:sldMk cId="3844155145" sldId="266"/>
            <ac:spMk id="67" creationId="{1702681C-116C-AD44-B456-826A349A9C61}"/>
          </ac:spMkLst>
        </pc:spChg>
        <pc:spChg chg="add mod">
          <ac:chgData name="Ilya Tsakunov" userId="9142600e-60e3-4b17-9232-4a91a0c3b22a" providerId="ADAL" clId="{6BE23EB7-8294-AD46-9A75-0C3EB9E702A8}" dt="2022-01-21T08:57:11.941" v="3611"/>
          <ac:spMkLst>
            <pc:docMk/>
            <pc:sldMk cId="3844155145" sldId="266"/>
            <ac:spMk id="68" creationId="{045EAB55-0841-7147-9D84-9F1F67F08C94}"/>
          </ac:spMkLst>
        </pc:spChg>
        <pc:spChg chg="add mod">
          <ac:chgData name="Ilya Tsakunov" userId="9142600e-60e3-4b17-9232-4a91a0c3b22a" providerId="ADAL" clId="{6BE23EB7-8294-AD46-9A75-0C3EB9E702A8}" dt="2022-01-21T08:57:11.941" v="3611"/>
          <ac:spMkLst>
            <pc:docMk/>
            <pc:sldMk cId="3844155145" sldId="266"/>
            <ac:spMk id="70" creationId="{C164177B-F890-E047-AC71-04994876E13B}"/>
          </ac:spMkLst>
        </pc:spChg>
        <pc:picChg chg="add mod">
          <ac:chgData name="Ilya Tsakunov" userId="9142600e-60e3-4b17-9232-4a91a0c3b22a" providerId="ADAL" clId="{6BE23EB7-8294-AD46-9A75-0C3EB9E702A8}" dt="2022-01-18T15:09:42.393" v="992" actId="167"/>
          <ac:picMkLst>
            <pc:docMk/>
            <pc:sldMk cId="3844155145" sldId="266"/>
            <ac:picMk id="22" creationId="{02F5A246-4270-6D44-8302-60D74AE9D40E}"/>
          </ac:picMkLst>
        </pc:picChg>
        <pc:cxnChg chg="del">
          <ac:chgData name="Ilya Tsakunov" userId="9142600e-60e3-4b17-9232-4a91a0c3b22a" providerId="ADAL" clId="{6BE23EB7-8294-AD46-9A75-0C3EB9E702A8}" dt="2022-01-20T20:17:29.052" v="2498" actId="478"/>
          <ac:cxnSpMkLst>
            <pc:docMk/>
            <pc:sldMk cId="3844155145" sldId="266"/>
            <ac:cxnSpMk id="6" creationId="{6ECA684B-79ED-E44D-97FD-7323B8BE129C}"/>
          </ac:cxnSpMkLst>
        </pc:cxnChg>
        <pc:cxnChg chg="add del mod">
          <ac:chgData name="Ilya Tsakunov" userId="9142600e-60e3-4b17-9232-4a91a0c3b22a" providerId="ADAL" clId="{6BE23EB7-8294-AD46-9A75-0C3EB9E702A8}" dt="2022-01-20T20:17:26.303" v="2497"/>
          <ac:cxnSpMkLst>
            <pc:docMk/>
            <pc:sldMk cId="3844155145" sldId="266"/>
            <ac:cxnSpMk id="25" creationId="{B54B4D57-407C-CD4D-A7FB-5D1B925B8F9B}"/>
          </ac:cxnSpMkLst>
        </pc:cxnChg>
        <pc:cxnChg chg="add del mod">
          <ac:chgData name="Ilya Tsakunov" userId="9142600e-60e3-4b17-9232-4a91a0c3b22a" providerId="ADAL" clId="{6BE23EB7-8294-AD46-9A75-0C3EB9E702A8}" dt="2022-01-21T08:54:04.245" v="3555" actId="478"/>
          <ac:cxnSpMkLst>
            <pc:docMk/>
            <pc:sldMk cId="3844155145" sldId="266"/>
            <ac:cxnSpMk id="46" creationId="{E3D78DD6-88A1-7F4D-A33A-9D4DBCFD043C}"/>
          </ac:cxnSpMkLst>
        </pc:cxnChg>
        <pc:cxnChg chg="add del mod">
          <ac:chgData name="Ilya Tsakunov" userId="9142600e-60e3-4b17-9232-4a91a0c3b22a" providerId="ADAL" clId="{6BE23EB7-8294-AD46-9A75-0C3EB9E702A8}" dt="2022-01-21T08:57:11.347" v="3610" actId="478"/>
          <ac:cxnSpMkLst>
            <pc:docMk/>
            <pc:sldMk cId="3844155145" sldId="266"/>
            <ac:cxnSpMk id="66" creationId="{CAFB1637-2197-7940-BECF-E8DBF88F2204}"/>
          </ac:cxnSpMkLst>
        </pc:cxnChg>
        <pc:cxnChg chg="add mod">
          <ac:chgData name="Ilya Tsakunov" userId="9142600e-60e3-4b17-9232-4a91a0c3b22a" providerId="ADAL" clId="{6BE23EB7-8294-AD46-9A75-0C3EB9E702A8}" dt="2022-01-21T08:57:11.941" v="3611"/>
          <ac:cxnSpMkLst>
            <pc:docMk/>
            <pc:sldMk cId="3844155145" sldId="266"/>
            <ac:cxnSpMk id="69" creationId="{99A35AAE-95FF-9C42-A415-609DEBFDE3F2}"/>
          </ac:cxnSpMkLst>
        </pc:cxnChg>
      </pc:sldChg>
      <pc:sldChg chg="del">
        <pc:chgData name="Ilya Tsakunov" userId="9142600e-60e3-4b17-9232-4a91a0c3b22a" providerId="ADAL" clId="{6BE23EB7-8294-AD46-9A75-0C3EB9E702A8}" dt="2022-01-18T12:48:32.891" v="7" actId="2696"/>
        <pc:sldMkLst>
          <pc:docMk/>
          <pc:sldMk cId="2208854545" sldId="267"/>
        </pc:sldMkLst>
      </pc:sldChg>
      <pc:sldChg chg="addSp delSp modSp mod">
        <pc:chgData name="Ilya Tsakunov" userId="9142600e-60e3-4b17-9232-4a91a0c3b22a" providerId="ADAL" clId="{6BE23EB7-8294-AD46-9A75-0C3EB9E702A8}" dt="2022-01-21T08:57:18.775" v="3613"/>
        <pc:sldMkLst>
          <pc:docMk/>
          <pc:sldMk cId="1203607067" sldId="268"/>
        </pc:sldMkLst>
        <pc:spChg chg="add mod">
          <ac:chgData name="Ilya Tsakunov" userId="9142600e-60e3-4b17-9232-4a91a0c3b22a" providerId="ADAL" clId="{6BE23EB7-8294-AD46-9A75-0C3EB9E702A8}" dt="2022-01-18T15:37:15.379" v="1119" actId="1076"/>
          <ac:spMkLst>
            <pc:docMk/>
            <pc:sldMk cId="1203607067" sldId="268"/>
            <ac:spMk id="3" creationId="{86BEC5C1-0E95-F24F-B112-455D99D03314}"/>
          </ac:spMkLst>
        </pc:spChg>
        <pc:spChg chg="del">
          <ac:chgData name="Ilya Tsakunov" userId="9142600e-60e3-4b17-9232-4a91a0c3b22a" providerId="ADAL" clId="{6BE23EB7-8294-AD46-9A75-0C3EB9E702A8}" dt="2022-01-20T20:17:16.520" v="2479" actId="478"/>
          <ac:spMkLst>
            <pc:docMk/>
            <pc:sldMk cId="1203607067" sldId="268"/>
            <ac:spMk id="4" creationId="{A947291C-A428-EC4F-ABC4-C97C1BD5F6EF}"/>
          </ac:spMkLst>
        </pc:spChg>
        <pc:spChg chg="del">
          <ac:chgData name="Ilya Tsakunov" userId="9142600e-60e3-4b17-9232-4a91a0c3b22a" providerId="ADAL" clId="{6BE23EB7-8294-AD46-9A75-0C3EB9E702A8}" dt="2022-01-20T20:17:16.520" v="2479" actId="478"/>
          <ac:spMkLst>
            <pc:docMk/>
            <pc:sldMk cId="1203607067" sldId="268"/>
            <ac:spMk id="7" creationId="{BB7AA6E9-2C87-D34D-B8CE-89E70948FE7A}"/>
          </ac:spMkLst>
        </pc:spChg>
        <pc:spChg chg="del">
          <ac:chgData name="Ilya Tsakunov" userId="9142600e-60e3-4b17-9232-4a91a0c3b22a" providerId="ADAL" clId="{6BE23EB7-8294-AD46-9A75-0C3EB9E702A8}" dt="2022-01-20T20:17:16.520" v="2479" actId="478"/>
          <ac:spMkLst>
            <pc:docMk/>
            <pc:sldMk cId="1203607067" sldId="268"/>
            <ac:spMk id="8" creationId="{3CDDF8FE-8C4E-0E46-8EE0-E68A20B05696}"/>
          </ac:spMkLst>
        </pc:spChg>
        <pc:spChg chg="del">
          <ac:chgData name="Ilya Tsakunov" userId="9142600e-60e3-4b17-9232-4a91a0c3b22a" providerId="ADAL" clId="{6BE23EB7-8294-AD46-9A75-0C3EB9E702A8}" dt="2022-01-20T20:17:16.520" v="2479" actId="478"/>
          <ac:spMkLst>
            <pc:docMk/>
            <pc:sldMk cId="1203607067" sldId="268"/>
            <ac:spMk id="9" creationId="{DB903482-0D00-314C-906F-E6FCD228778B}"/>
          </ac:spMkLst>
        </pc:spChg>
        <pc:spChg chg="del">
          <ac:chgData name="Ilya Tsakunov" userId="9142600e-60e3-4b17-9232-4a91a0c3b22a" providerId="ADAL" clId="{6BE23EB7-8294-AD46-9A75-0C3EB9E702A8}" dt="2022-01-20T20:17:16.520" v="2479" actId="478"/>
          <ac:spMkLst>
            <pc:docMk/>
            <pc:sldMk cId="1203607067" sldId="268"/>
            <ac:spMk id="10" creationId="{8BB75C0E-C5F4-7840-97AB-E4101003CE90}"/>
          </ac:spMkLst>
        </pc:spChg>
        <pc:spChg chg="del">
          <ac:chgData name="Ilya Tsakunov" userId="9142600e-60e3-4b17-9232-4a91a0c3b22a" providerId="ADAL" clId="{6BE23EB7-8294-AD46-9A75-0C3EB9E702A8}" dt="2022-01-20T20:17:16.520" v="2479" actId="478"/>
          <ac:spMkLst>
            <pc:docMk/>
            <pc:sldMk cId="1203607067" sldId="268"/>
            <ac:spMk id="11" creationId="{D61EDB0C-3483-5F42-AECB-0AC50A6F4728}"/>
          </ac:spMkLst>
        </pc:spChg>
        <pc:spChg chg="del">
          <ac:chgData name="Ilya Tsakunov" userId="9142600e-60e3-4b17-9232-4a91a0c3b22a" providerId="ADAL" clId="{6BE23EB7-8294-AD46-9A75-0C3EB9E702A8}" dt="2022-01-20T20:17:16.520" v="2479" actId="478"/>
          <ac:spMkLst>
            <pc:docMk/>
            <pc:sldMk cId="1203607067" sldId="268"/>
            <ac:spMk id="12" creationId="{28029A58-7A18-7945-A07F-1774A9585A04}"/>
          </ac:spMkLst>
        </pc:spChg>
        <pc:spChg chg="del">
          <ac:chgData name="Ilya Tsakunov" userId="9142600e-60e3-4b17-9232-4a91a0c3b22a" providerId="ADAL" clId="{6BE23EB7-8294-AD46-9A75-0C3EB9E702A8}" dt="2022-01-20T20:17:16.520" v="2479" actId="478"/>
          <ac:spMkLst>
            <pc:docMk/>
            <pc:sldMk cId="1203607067" sldId="268"/>
            <ac:spMk id="13" creationId="{E85C2738-8674-0041-ACC0-C9F18253CFE0}"/>
          </ac:spMkLst>
        </pc:spChg>
        <pc:spChg chg="del">
          <ac:chgData name="Ilya Tsakunov" userId="9142600e-60e3-4b17-9232-4a91a0c3b22a" providerId="ADAL" clId="{6BE23EB7-8294-AD46-9A75-0C3EB9E702A8}" dt="2022-01-20T20:17:16.520" v="2479" actId="478"/>
          <ac:spMkLst>
            <pc:docMk/>
            <pc:sldMk cId="1203607067" sldId="268"/>
            <ac:spMk id="14" creationId="{654DF219-F12A-D24A-9937-D4C610EE2A1B}"/>
          </ac:spMkLst>
        </pc:spChg>
        <pc:spChg chg="del">
          <ac:chgData name="Ilya Tsakunov" userId="9142600e-60e3-4b17-9232-4a91a0c3b22a" providerId="ADAL" clId="{6BE23EB7-8294-AD46-9A75-0C3EB9E702A8}" dt="2022-01-20T20:17:16.520" v="2479" actId="478"/>
          <ac:spMkLst>
            <pc:docMk/>
            <pc:sldMk cId="1203607067" sldId="268"/>
            <ac:spMk id="15" creationId="{52A65EAD-91E0-9946-9597-7125183590DD}"/>
          </ac:spMkLst>
        </pc:spChg>
        <pc:spChg chg="del">
          <ac:chgData name="Ilya Tsakunov" userId="9142600e-60e3-4b17-9232-4a91a0c3b22a" providerId="ADAL" clId="{6BE23EB7-8294-AD46-9A75-0C3EB9E702A8}" dt="2022-01-20T20:17:16.520" v="2479" actId="478"/>
          <ac:spMkLst>
            <pc:docMk/>
            <pc:sldMk cId="1203607067" sldId="268"/>
            <ac:spMk id="16" creationId="{DFA48C9C-D6A8-A143-BE1B-4497A5ECF544}"/>
          </ac:spMkLst>
        </pc:spChg>
        <pc:spChg chg="del">
          <ac:chgData name="Ilya Tsakunov" userId="9142600e-60e3-4b17-9232-4a91a0c3b22a" providerId="ADAL" clId="{6BE23EB7-8294-AD46-9A75-0C3EB9E702A8}" dt="2022-01-20T20:17:16.520" v="2479" actId="478"/>
          <ac:spMkLst>
            <pc:docMk/>
            <pc:sldMk cId="1203607067" sldId="268"/>
            <ac:spMk id="17" creationId="{A3AE934B-57D4-E24B-AAB1-5A413ED9779F}"/>
          </ac:spMkLst>
        </pc:spChg>
        <pc:spChg chg="del">
          <ac:chgData name="Ilya Tsakunov" userId="9142600e-60e3-4b17-9232-4a91a0c3b22a" providerId="ADAL" clId="{6BE23EB7-8294-AD46-9A75-0C3EB9E702A8}" dt="2022-01-20T20:17:16.520" v="2479" actId="478"/>
          <ac:spMkLst>
            <pc:docMk/>
            <pc:sldMk cId="1203607067" sldId="268"/>
            <ac:spMk id="18" creationId="{9AB82230-E3E6-944C-97A3-F39FA490532D}"/>
          </ac:spMkLst>
        </pc:spChg>
        <pc:spChg chg="del">
          <ac:chgData name="Ilya Tsakunov" userId="9142600e-60e3-4b17-9232-4a91a0c3b22a" providerId="ADAL" clId="{6BE23EB7-8294-AD46-9A75-0C3EB9E702A8}" dt="2022-01-20T20:17:16.520" v="2479" actId="478"/>
          <ac:spMkLst>
            <pc:docMk/>
            <pc:sldMk cId="1203607067" sldId="268"/>
            <ac:spMk id="19" creationId="{6DDDF01F-C5F9-524F-B672-A764DF011B05}"/>
          </ac:spMkLst>
        </pc:spChg>
        <pc:spChg chg="del">
          <ac:chgData name="Ilya Tsakunov" userId="9142600e-60e3-4b17-9232-4a91a0c3b22a" providerId="ADAL" clId="{6BE23EB7-8294-AD46-9A75-0C3EB9E702A8}" dt="2022-01-20T20:17:16.520" v="2479" actId="478"/>
          <ac:spMkLst>
            <pc:docMk/>
            <pc:sldMk cId="1203607067" sldId="268"/>
            <ac:spMk id="20" creationId="{C5E0B73A-A9F7-C447-89E1-CF10967807D8}"/>
          </ac:spMkLst>
        </pc:spChg>
        <pc:spChg chg="del">
          <ac:chgData name="Ilya Tsakunov" userId="9142600e-60e3-4b17-9232-4a91a0c3b22a" providerId="ADAL" clId="{6BE23EB7-8294-AD46-9A75-0C3EB9E702A8}" dt="2022-01-20T20:17:16.520" v="2479" actId="478"/>
          <ac:spMkLst>
            <pc:docMk/>
            <pc:sldMk cId="1203607067" sldId="268"/>
            <ac:spMk id="21" creationId="{47362484-94EE-0C4F-AB1A-56F6609E0499}"/>
          </ac:spMkLst>
        </pc:spChg>
        <pc:spChg chg="mod">
          <ac:chgData name="Ilya Tsakunov" userId="9142600e-60e3-4b17-9232-4a91a0c3b22a" providerId="ADAL" clId="{6BE23EB7-8294-AD46-9A75-0C3EB9E702A8}" dt="2022-01-20T20:08:58.986" v="2317" actId="1076"/>
          <ac:spMkLst>
            <pc:docMk/>
            <pc:sldMk cId="1203607067" sldId="268"/>
            <ac:spMk id="23" creationId="{3A21F911-E3BC-47C2-87CB-DFB4D1D4FD6E}"/>
          </ac:spMkLst>
        </pc:spChg>
        <pc:spChg chg="del mod">
          <ac:chgData name="Ilya Tsakunov" userId="9142600e-60e3-4b17-9232-4a91a0c3b22a" providerId="ADAL" clId="{6BE23EB7-8294-AD46-9A75-0C3EB9E702A8}" dt="2022-01-20T19:49:33.164" v="2162" actId="478"/>
          <ac:spMkLst>
            <pc:docMk/>
            <pc:sldMk cId="1203607067" sldId="268"/>
            <ac:spMk id="24" creationId="{055FD764-7B44-4896-B3D0-CB0897A1DC21}"/>
          </ac:spMkLst>
        </pc:spChg>
        <pc:spChg chg="add mod">
          <ac:chgData name="Ilya Tsakunov" userId="9142600e-60e3-4b17-9232-4a91a0c3b22a" providerId="ADAL" clId="{6BE23EB7-8294-AD46-9A75-0C3EB9E702A8}" dt="2022-01-20T19:49:34.431" v="2163"/>
          <ac:spMkLst>
            <pc:docMk/>
            <pc:sldMk cId="1203607067" sldId="268"/>
            <ac:spMk id="26" creationId="{9FE16AB3-A183-6C49-B59C-4FB58F812329}"/>
          </ac:spMkLst>
        </pc:spChg>
        <pc:spChg chg="add del mod">
          <ac:chgData name="Ilya Tsakunov" userId="9142600e-60e3-4b17-9232-4a91a0c3b22a" providerId="ADAL" clId="{6BE23EB7-8294-AD46-9A75-0C3EB9E702A8}" dt="2022-01-20T20:17:16.081" v="2478"/>
          <ac:spMkLst>
            <pc:docMk/>
            <pc:sldMk cId="1203607067" sldId="268"/>
            <ac:spMk id="27" creationId="{9010A7E2-03E4-F24A-938F-6940B49CA54C}"/>
          </ac:spMkLst>
        </pc:spChg>
        <pc:spChg chg="add del mod">
          <ac:chgData name="Ilya Tsakunov" userId="9142600e-60e3-4b17-9232-4a91a0c3b22a" providerId="ADAL" clId="{6BE23EB7-8294-AD46-9A75-0C3EB9E702A8}" dt="2022-01-20T20:17:16.081" v="2478"/>
          <ac:spMkLst>
            <pc:docMk/>
            <pc:sldMk cId="1203607067" sldId="268"/>
            <ac:spMk id="29" creationId="{78AB4C82-FD4E-9145-8EAC-A4804406FFDC}"/>
          </ac:spMkLst>
        </pc:spChg>
        <pc:spChg chg="add del mod">
          <ac:chgData name="Ilya Tsakunov" userId="9142600e-60e3-4b17-9232-4a91a0c3b22a" providerId="ADAL" clId="{6BE23EB7-8294-AD46-9A75-0C3EB9E702A8}" dt="2022-01-20T20:17:16.081" v="2478"/>
          <ac:spMkLst>
            <pc:docMk/>
            <pc:sldMk cId="1203607067" sldId="268"/>
            <ac:spMk id="30" creationId="{97B64C50-A6EB-D443-A89E-562BA9DCF4EB}"/>
          </ac:spMkLst>
        </pc:spChg>
        <pc:spChg chg="add del mod">
          <ac:chgData name="Ilya Tsakunov" userId="9142600e-60e3-4b17-9232-4a91a0c3b22a" providerId="ADAL" clId="{6BE23EB7-8294-AD46-9A75-0C3EB9E702A8}" dt="2022-01-20T20:17:16.081" v="2478"/>
          <ac:spMkLst>
            <pc:docMk/>
            <pc:sldMk cId="1203607067" sldId="268"/>
            <ac:spMk id="31" creationId="{4F339201-0646-CD49-B1C7-29200958742A}"/>
          </ac:spMkLst>
        </pc:spChg>
        <pc:spChg chg="add del mod">
          <ac:chgData name="Ilya Tsakunov" userId="9142600e-60e3-4b17-9232-4a91a0c3b22a" providerId="ADAL" clId="{6BE23EB7-8294-AD46-9A75-0C3EB9E702A8}" dt="2022-01-20T20:17:16.081" v="2478"/>
          <ac:spMkLst>
            <pc:docMk/>
            <pc:sldMk cId="1203607067" sldId="268"/>
            <ac:spMk id="32" creationId="{7CC2CAD4-F422-7F48-A70B-C16D79B74082}"/>
          </ac:spMkLst>
        </pc:spChg>
        <pc:spChg chg="add del mod">
          <ac:chgData name="Ilya Tsakunov" userId="9142600e-60e3-4b17-9232-4a91a0c3b22a" providerId="ADAL" clId="{6BE23EB7-8294-AD46-9A75-0C3EB9E702A8}" dt="2022-01-20T20:17:16.081" v="2478"/>
          <ac:spMkLst>
            <pc:docMk/>
            <pc:sldMk cId="1203607067" sldId="268"/>
            <ac:spMk id="33" creationId="{03AB3A6A-6D4A-644C-86A8-166CF1B8B627}"/>
          </ac:spMkLst>
        </pc:spChg>
        <pc:spChg chg="add del mod">
          <ac:chgData name="Ilya Tsakunov" userId="9142600e-60e3-4b17-9232-4a91a0c3b22a" providerId="ADAL" clId="{6BE23EB7-8294-AD46-9A75-0C3EB9E702A8}" dt="2022-01-20T20:17:16.081" v="2478"/>
          <ac:spMkLst>
            <pc:docMk/>
            <pc:sldMk cId="1203607067" sldId="268"/>
            <ac:spMk id="34" creationId="{2D3AA1CD-7F2B-D04A-9E58-57606F7F8422}"/>
          </ac:spMkLst>
        </pc:spChg>
        <pc:spChg chg="add del mod">
          <ac:chgData name="Ilya Tsakunov" userId="9142600e-60e3-4b17-9232-4a91a0c3b22a" providerId="ADAL" clId="{6BE23EB7-8294-AD46-9A75-0C3EB9E702A8}" dt="2022-01-20T20:17:16.081" v="2478"/>
          <ac:spMkLst>
            <pc:docMk/>
            <pc:sldMk cId="1203607067" sldId="268"/>
            <ac:spMk id="35" creationId="{2598C874-68FB-174D-853F-3CA1846FA64A}"/>
          </ac:spMkLst>
        </pc:spChg>
        <pc:spChg chg="add del mod">
          <ac:chgData name="Ilya Tsakunov" userId="9142600e-60e3-4b17-9232-4a91a0c3b22a" providerId="ADAL" clId="{6BE23EB7-8294-AD46-9A75-0C3EB9E702A8}" dt="2022-01-20T20:17:16.081" v="2478"/>
          <ac:spMkLst>
            <pc:docMk/>
            <pc:sldMk cId="1203607067" sldId="268"/>
            <ac:spMk id="36" creationId="{3393219C-B8D0-AE4D-8E5B-F53D4DB668D5}"/>
          </ac:spMkLst>
        </pc:spChg>
        <pc:spChg chg="add del mod">
          <ac:chgData name="Ilya Tsakunov" userId="9142600e-60e3-4b17-9232-4a91a0c3b22a" providerId="ADAL" clId="{6BE23EB7-8294-AD46-9A75-0C3EB9E702A8}" dt="2022-01-20T20:17:16.081" v="2478"/>
          <ac:spMkLst>
            <pc:docMk/>
            <pc:sldMk cId="1203607067" sldId="268"/>
            <ac:spMk id="37" creationId="{A2C825A4-71EC-B84D-9A00-1227245CBECA}"/>
          </ac:spMkLst>
        </pc:spChg>
        <pc:spChg chg="add del mod">
          <ac:chgData name="Ilya Tsakunov" userId="9142600e-60e3-4b17-9232-4a91a0c3b22a" providerId="ADAL" clId="{6BE23EB7-8294-AD46-9A75-0C3EB9E702A8}" dt="2022-01-20T20:17:16.081" v="2478"/>
          <ac:spMkLst>
            <pc:docMk/>
            <pc:sldMk cId="1203607067" sldId="268"/>
            <ac:spMk id="38" creationId="{AD99AE9B-FACD-8542-BD5A-46B58595F6F8}"/>
          </ac:spMkLst>
        </pc:spChg>
        <pc:spChg chg="add del mod">
          <ac:chgData name="Ilya Tsakunov" userId="9142600e-60e3-4b17-9232-4a91a0c3b22a" providerId="ADAL" clId="{6BE23EB7-8294-AD46-9A75-0C3EB9E702A8}" dt="2022-01-20T20:17:16.081" v="2478"/>
          <ac:spMkLst>
            <pc:docMk/>
            <pc:sldMk cId="1203607067" sldId="268"/>
            <ac:spMk id="39" creationId="{76DCA0F3-C656-374D-83A8-9473D66FB018}"/>
          </ac:spMkLst>
        </pc:spChg>
        <pc:spChg chg="add del mod">
          <ac:chgData name="Ilya Tsakunov" userId="9142600e-60e3-4b17-9232-4a91a0c3b22a" providerId="ADAL" clId="{6BE23EB7-8294-AD46-9A75-0C3EB9E702A8}" dt="2022-01-20T20:17:16.081" v="2478"/>
          <ac:spMkLst>
            <pc:docMk/>
            <pc:sldMk cId="1203607067" sldId="268"/>
            <ac:spMk id="40" creationId="{F23CD361-DA9C-BD47-8686-329650CDD672}"/>
          </ac:spMkLst>
        </pc:spChg>
        <pc:spChg chg="add del mod">
          <ac:chgData name="Ilya Tsakunov" userId="9142600e-60e3-4b17-9232-4a91a0c3b22a" providerId="ADAL" clId="{6BE23EB7-8294-AD46-9A75-0C3EB9E702A8}" dt="2022-01-20T20:17:16.081" v="2478"/>
          <ac:spMkLst>
            <pc:docMk/>
            <pc:sldMk cId="1203607067" sldId="268"/>
            <ac:spMk id="41" creationId="{02BCB107-DE9E-414F-9F65-768939DE0102}"/>
          </ac:spMkLst>
        </pc:spChg>
        <pc:spChg chg="add del mod">
          <ac:chgData name="Ilya Tsakunov" userId="9142600e-60e3-4b17-9232-4a91a0c3b22a" providerId="ADAL" clId="{6BE23EB7-8294-AD46-9A75-0C3EB9E702A8}" dt="2022-01-20T20:17:16.081" v="2478"/>
          <ac:spMkLst>
            <pc:docMk/>
            <pc:sldMk cId="1203607067" sldId="268"/>
            <ac:spMk id="42" creationId="{FB1D834F-C535-5644-8C53-A467DA707701}"/>
          </ac:spMkLst>
        </pc:spChg>
        <pc:spChg chg="add del mod">
          <ac:chgData name="Ilya Tsakunov" userId="9142600e-60e3-4b17-9232-4a91a0c3b22a" providerId="ADAL" clId="{6BE23EB7-8294-AD46-9A75-0C3EB9E702A8}" dt="2022-01-20T20:17:16.081" v="2478"/>
          <ac:spMkLst>
            <pc:docMk/>
            <pc:sldMk cId="1203607067" sldId="268"/>
            <ac:spMk id="43" creationId="{95F9090E-F0DA-0344-8AB1-B45775EC888F}"/>
          </ac:spMkLst>
        </pc:spChg>
        <pc:spChg chg="add del mod">
          <ac:chgData name="Ilya Tsakunov" userId="9142600e-60e3-4b17-9232-4a91a0c3b22a" providerId="ADAL" clId="{6BE23EB7-8294-AD46-9A75-0C3EB9E702A8}" dt="2022-01-20T20:17:16.081" v="2478"/>
          <ac:spMkLst>
            <pc:docMk/>
            <pc:sldMk cId="1203607067" sldId="268"/>
            <ac:spMk id="44" creationId="{DC2B351E-8071-5744-8B3B-9D77549A18D0}"/>
          </ac:spMkLst>
        </pc:spChg>
        <pc:spChg chg="add del mod">
          <ac:chgData name="Ilya Tsakunov" userId="9142600e-60e3-4b17-9232-4a91a0c3b22a" providerId="ADAL" clId="{6BE23EB7-8294-AD46-9A75-0C3EB9E702A8}" dt="2022-01-20T20:17:16.081" v="2478"/>
          <ac:spMkLst>
            <pc:docMk/>
            <pc:sldMk cId="1203607067" sldId="268"/>
            <ac:spMk id="45" creationId="{415ECA4C-5490-6A4B-B509-AC8E3BA71C9A}"/>
          </ac:spMkLst>
        </pc:spChg>
        <pc:spChg chg="add del mod">
          <ac:chgData name="Ilya Tsakunov" userId="9142600e-60e3-4b17-9232-4a91a0c3b22a" providerId="ADAL" clId="{6BE23EB7-8294-AD46-9A75-0C3EB9E702A8}" dt="2022-01-20T20:17:16.081" v="2478"/>
          <ac:spMkLst>
            <pc:docMk/>
            <pc:sldMk cId="1203607067" sldId="268"/>
            <ac:spMk id="46" creationId="{759C5169-9DE4-2545-9841-25508643E125}"/>
          </ac:spMkLst>
        </pc:spChg>
        <pc:spChg chg="add del mod">
          <ac:chgData name="Ilya Tsakunov" userId="9142600e-60e3-4b17-9232-4a91a0c3b22a" providerId="ADAL" clId="{6BE23EB7-8294-AD46-9A75-0C3EB9E702A8}" dt="2022-01-20T20:17:16.081" v="2478"/>
          <ac:spMkLst>
            <pc:docMk/>
            <pc:sldMk cId="1203607067" sldId="268"/>
            <ac:spMk id="47" creationId="{AD435AD6-8C5B-D44F-A6FE-8A5680614271}"/>
          </ac:spMkLst>
        </pc:spChg>
        <pc:spChg chg="add del mod">
          <ac:chgData name="Ilya Tsakunov" userId="9142600e-60e3-4b17-9232-4a91a0c3b22a" providerId="ADAL" clId="{6BE23EB7-8294-AD46-9A75-0C3EB9E702A8}" dt="2022-01-21T08:57:18.236" v="3612" actId="478"/>
          <ac:spMkLst>
            <pc:docMk/>
            <pc:sldMk cId="1203607067" sldId="268"/>
            <ac:spMk id="48" creationId="{2F804C8B-135C-E34F-A9E7-DB5A52C18FBA}"/>
          </ac:spMkLst>
        </pc:spChg>
        <pc:spChg chg="add mod">
          <ac:chgData name="Ilya Tsakunov" userId="9142600e-60e3-4b17-9232-4a91a0c3b22a" providerId="ADAL" clId="{6BE23EB7-8294-AD46-9A75-0C3EB9E702A8}" dt="2022-01-20T20:17:23.109" v="2495" actId="20577"/>
          <ac:spMkLst>
            <pc:docMk/>
            <pc:sldMk cId="1203607067" sldId="268"/>
            <ac:spMk id="50" creationId="{1C5F6141-C1A1-254C-B79B-53918A837127}"/>
          </ac:spMkLst>
        </pc:spChg>
        <pc:spChg chg="add mod">
          <ac:chgData name="Ilya Tsakunov" userId="9142600e-60e3-4b17-9232-4a91a0c3b22a" providerId="ADAL" clId="{6BE23EB7-8294-AD46-9A75-0C3EB9E702A8}" dt="2022-01-20T20:17:17.007" v="2480"/>
          <ac:spMkLst>
            <pc:docMk/>
            <pc:sldMk cId="1203607067" sldId="268"/>
            <ac:spMk id="51" creationId="{85B54584-B8DE-2C4E-BB30-08D94AD6DD5A}"/>
          </ac:spMkLst>
        </pc:spChg>
        <pc:spChg chg="add mod">
          <ac:chgData name="Ilya Tsakunov" userId="9142600e-60e3-4b17-9232-4a91a0c3b22a" providerId="ADAL" clId="{6BE23EB7-8294-AD46-9A75-0C3EB9E702A8}" dt="2022-01-20T20:17:17.007" v="2480"/>
          <ac:spMkLst>
            <pc:docMk/>
            <pc:sldMk cId="1203607067" sldId="268"/>
            <ac:spMk id="52" creationId="{D02B7161-0322-C043-9AFB-6704764780A4}"/>
          </ac:spMkLst>
        </pc:spChg>
        <pc:spChg chg="add mod">
          <ac:chgData name="Ilya Tsakunov" userId="9142600e-60e3-4b17-9232-4a91a0c3b22a" providerId="ADAL" clId="{6BE23EB7-8294-AD46-9A75-0C3EB9E702A8}" dt="2022-01-20T20:17:17.007" v="2480"/>
          <ac:spMkLst>
            <pc:docMk/>
            <pc:sldMk cId="1203607067" sldId="268"/>
            <ac:spMk id="53" creationId="{B9E04AD4-1B0A-1A4B-BC3F-34AF71D2C13F}"/>
          </ac:spMkLst>
        </pc:spChg>
        <pc:spChg chg="add mod">
          <ac:chgData name="Ilya Tsakunov" userId="9142600e-60e3-4b17-9232-4a91a0c3b22a" providerId="ADAL" clId="{6BE23EB7-8294-AD46-9A75-0C3EB9E702A8}" dt="2022-01-20T20:17:17.007" v="2480"/>
          <ac:spMkLst>
            <pc:docMk/>
            <pc:sldMk cId="1203607067" sldId="268"/>
            <ac:spMk id="54" creationId="{86235CE5-9C8E-3946-9EB5-40D147DC23A0}"/>
          </ac:spMkLst>
        </pc:spChg>
        <pc:spChg chg="add mod">
          <ac:chgData name="Ilya Tsakunov" userId="9142600e-60e3-4b17-9232-4a91a0c3b22a" providerId="ADAL" clId="{6BE23EB7-8294-AD46-9A75-0C3EB9E702A8}" dt="2022-01-20T20:17:17.007" v="2480"/>
          <ac:spMkLst>
            <pc:docMk/>
            <pc:sldMk cId="1203607067" sldId="268"/>
            <ac:spMk id="55" creationId="{D84267C3-8BCC-564E-B6BE-140693CB0B9D}"/>
          </ac:spMkLst>
        </pc:spChg>
        <pc:spChg chg="add mod">
          <ac:chgData name="Ilya Tsakunov" userId="9142600e-60e3-4b17-9232-4a91a0c3b22a" providerId="ADAL" clId="{6BE23EB7-8294-AD46-9A75-0C3EB9E702A8}" dt="2022-01-20T20:17:17.007" v="2480"/>
          <ac:spMkLst>
            <pc:docMk/>
            <pc:sldMk cId="1203607067" sldId="268"/>
            <ac:spMk id="56" creationId="{6E57DEAB-C187-F24A-82F5-DFB94614AB6E}"/>
          </ac:spMkLst>
        </pc:spChg>
        <pc:spChg chg="add mod">
          <ac:chgData name="Ilya Tsakunov" userId="9142600e-60e3-4b17-9232-4a91a0c3b22a" providerId="ADAL" clId="{6BE23EB7-8294-AD46-9A75-0C3EB9E702A8}" dt="2022-01-20T20:17:17.007" v="2480"/>
          <ac:spMkLst>
            <pc:docMk/>
            <pc:sldMk cId="1203607067" sldId="268"/>
            <ac:spMk id="57" creationId="{658889C6-B1D6-2143-BA91-96C816903B23}"/>
          </ac:spMkLst>
        </pc:spChg>
        <pc:spChg chg="add mod">
          <ac:chgData name="Ilya Tsakunov" userId="9142600e-60e3-4b17-9232-4a91a0c3b22a" providerId="ADAL" clId="{6BE23EB7-8294-AD46-9A75-0C3EB9E702A8}" dt="2022-01-20T20:17:17.007" v="2480"/>
          <ac:spMkLst>
            <pc:docMk/>
            <pc:sldMk cId="1203607067" sldId="268"/>
            <ac:spMk id="58" creationId="{53A8CBCF-CBA8-3E40-B611-768CEA3F956F}"/>
          </ac:spMkLst>
        </pc:spChg>
        <pc:spChg chg="add mod">
          <ac:chgData name="Ilya Tsakunov" userId="9142600e-60e3-4b17-9232-4a91a0c3b22a" providerId="ADAL" clId="{6BE23EB7-8294-AD46-9A75-0C3EB9E702A8}" dt="2022-01-20T20:17:17.007" v="2480"/>
          <ac:spMkLst>
            <pc:docMk/>
            <pc:sldMk cId="1203607067" sldId="268"/>
            <ac:spMk id="59" creationId="{E8852480-5A58-8F47-A8F2-93EBA733C37C}"/>
          </ac:spMkLst>
        </pc:spChg>
        <pc:spChg chg="add mod">
          <ac:chgData name="Ilya Tsakunov" userId="9142600e-60e3-4b17-9232-4a91a0c3b22a" providerId="ADAL" clId="{6BE23EB7-8294-AD46-9A75-0C3EB9E702A8}" dt="2022-01-20T20:17:17.007" v="2480"/>
          <ac:spMkLst>
            <pc:docMk/>
            <pc:sldMk cId="1203607067" sldId="268"/>
            <ac:spMk id="60" creationId="{0115391B-6D32-0741-9B1C-D74AE2738D40}"/>
          </ac:spMkLst>
        </pc:spChg>
        <pc:spChg chg="add mod">
          <ac:chgData name="Ilya Tsakunov" userId="9142600e-60e3-4b17-9232-4a91a0c3b22a" providerId="ADAL" clId="{6BE23EB7-8294-AD46-9A75-0C3EB9E702A8}" dt="2022-01-20T20:17:17.007" v="2480"/>
          <ac:spMkLst>
            <pc:docMk/>
            <pc:sldMk cId="1203607067" sldId="268"/>
            <ac:spMk id="61" creationId="{65A3DA26-53E6-364C-BE64-F5FABDB3FC14}"/>
          </ac:spMkLst>
        </pc:spChg>
        <pc:spChg chg="add mod">
          <ac:chgData name="Ilya Tsakunov" userId="9142600e-60e3-4b17-9232-4a91a0c3b22a" providerId="ADAL" clId="{6BE23EB7-8294-AD46-9A75-0C3EB9E702A8}" dt="2022-01-20T20:17:17.007" v="2480"/>
          <ac:spMkLst>
            <pc:docMk/>
            <pc:sldMk cId="1203607067" sldId="268"/>
            <ac:spMk id="62" creationId="{956012B5-4A6C-E941-B2EB-AE5BFD3CACEF}"/>
          </ac:spMkLst>
        </pc:spChg>
        <pc:spChg chg="add mod">
          <ac:chgData name="Ilya Tsakunov" userId="9142600e-60e3-4b17-9232-4a91a0c3b22a" providerId="ADAL" clId="{6BE23EB7-8294-AD46-9A75-0C3EB9E702A8}" dt="2022-01-20T20:17:17.007" v="2480"/>
          <ac:spMkLst>
            <pc:docMk/>
            <pc:sldMk cId="1203607067" sldId="268"/>
            <ac:spMk id="63" creationId="{8A316BA5-1531-C24F-AB15-A19012FA531E}"/>
          </ac:spMkLst>
        </pc:spChg>
        <pc:spChg chg="add mod">
          <ac:chgData name="Ilya Tsakunov" userId="9142600e-60e3-4b17-9232-4a91a0c3b22a" providerId="ADAL" clId="{6BE23EB7-8294-AD46-9A75-0C3EB9E702A8}" dt="2022-01-20T20:21:37.288" v="2718" actId="208"/>
          <ac:spMkLst>
            <pc:docMk/>
            <pc:sldMk cId="1203607067" sldId="268"/>
            <ac:spMk id="64" creationId="{3AC51A08-67BA-5040-9373-35A3010158DB}"/>
          </ac:spMkLst>
        </pc:spChg>
        <pc:spChg chg="add mod">
          <ac:chgData name="Ilya Tsakunov" userId="9142600e-60e3-4b17-9232-4a91a0c3b22a" providerId="ADAL" clId="{6BE23EB7-8294-AD46-9A75-0C3EB9E702A8}" dt="2022-01-20T20:17:17.007" v="2480"/>
          <ac:spMkLst>
            <pc:docMk/>
            <pc:sldMk cId="1203607067" sldId="268"/>
            <ac:spMk id="65" creationId="{9676D2D9-9689-4945-89AE-19446958916C}"/>
          </ac:spMkLst>
        </pc:spChg>
        <pc:spChg chg="add mod">
          <ac:chgData name="Ilya Tsakunov" userId="9142600e-60e3-4b17-9232-4a91a0c3b22a" providerId="ADAL" clId="{6BE23EB7-8294-AD46-9A75-0C3EB9E702A8}" dt="2022-01-20T20:17:17.007" v="2480"/>
          <ac:spMkLst>
            <pc:docMk/>
            <pc:sldMk cId="1203607067" sldId="268"/>
            <ac:spMk id="66" creationId="{A6254F2D-95E8-7044-9DE2-052A287E0576}"/>
          </ac:spMkLst>
        </pc:spChg>
        <pc:spChg chg="add mod">
          <ac:chgData name="Ilya Tsakunov" userId="9142600e-60e3-4b17-9232-4a91a0c3b22a" providerId="ADAL" clId="{6BE23EB7-8294-AD46-9A75-0C3EB9E702A8}" dt="2022-01-20T20:17:17.007" v="2480"/>
          <ac:spMkLst>
            <pc:docMk/>
            <pc:sldMk cId="1203607067" sldId="268"/>
            <ac:spMk id="67" creationId="{CD390AAA-1659-C94F-8073-490D4602A2B5}"/>
          </ac:spMkLst>
        </pc:spChg>
        <pc:spChg chg="add mod">
          <ac:chgData name="Ilya Tsakunov" userId="9142600e-60e3-4b17-9232-4a91a0c3b22a" providerId="ADAL" clId="{6BE23EB7-8294-AD46-9A75-0C3EB9E702A8}" dt="2022-01-20T20:17:17.007" v="2480"/>
          <ac:spMkLst>
            <pc:docMk/>
            <pc:sldMk cId="1203607067" sldId="268"/>
            <ac:spMk id="68" creationId="{2FA23EFF-CBDB-7A49-B9DB-0AB1B92FFECA}"/>
          </ac:spMkLst>
        </pc:spChg>
        <pc:spChg chg="add del mod">
          <ac:chgData name="Ilya Tsakunov" userId="9142600e-60e3-4b17-9232-4a91a0c3b22a" providerId="ADAL" clId="{6BE23EB7-8294-AD46-9A75-0C3EB9E702A8}" dt="2022-01-21T08:57:18.236" v="3612" actId="478"/>
          <ac:spMkLst>
            <pc:docMk/>
            <pc:sldMk cId="1203607067" sldId="268"/>
            <ac:spMk id="70" creationId="{0BEAA0DA-5729-3F46-9C52-8611586D8FA9}"/>
          </ac:spMkLst>
        </pc:spChg>
        <pc:spChg chg="add mod">
          <ac:chgData name="Ilya Tsakunov" userId="9142600e-60e3-4b17-9232-4a91a0c3b22a" providerId="ADAL" clId="{6BE23EB7-8294-AD46-9A75-0C3EB9E702A8}" dt="2022-01-21T08:57:18.775" v="3613"/>
          <ac:spMkLst>
            <pc:docMk/>
            <pc:sldMk cId="1203607067" sldId="268"/>
            <ac:spMk id="71" creationId="{FD0078B0-EFEF-F749-9178-9C42D941C2C9}"/>
          </ac:spMkLst>
        </pc:spChg>
        <pc:spChg chg="add mod">
          <ac:chgData name="Ilya Tsakunov" userId="9142600e-60e3-4b17-9232-4a91a0c3b22a" providerId="ADAL" clId="{6BE23EB7-8294-AD46-9A75-0C3EB9E702A8}" dt="2022-01-21T08:57:18.775" v="3613"/>
          <ac:spMkLst>
            <pc:docMk/>
            <pc:sldMk cId="1203607067" sldId="268"/>
            <ac:spMk id="73" creationId="{26889939-2760-7A49-9151-CFF888BAC081}"/>
          </ac:spMkLst>
        </pc:spChg>
        <pc:picChg chg="add mod">
          <ac:chgData name="Ilya Tsakunov" userId="9142600e-60e3-4b17-9232-4a91a0c3b22a" providerId="ADAL" clId="{6BE23EB7-8294-AD46-9A75-0C3EB9E702A8}" dt="2022-01-18T15:09:47.673" v="994" actId="167"/>
          <ac:picMkLst>
            <pc:docMk/>
            <pc:sldMk cId="1203607067" sldId="268"/>
            <ac:picMk id="22" creationId="{74CDCF8F-D73F-9146-A44E-23FD8075D9DB}"/>
          </ac:picMkLst>
        </pc:picChg>
        <pc:cxnChg chg="del">
          <ac:chgData name="Ilya Tsakunov" userId="9142600e-60e3-4b17-9232-4a91a0c3b22a" providerId="ADAL" clId="{6BE23EB7-8294-AD46-9A75-0C3EB9E702A8}" dt="2022-01-20T20:17:16.520" v="2479" actId="478"/>
          <ac:cxnSpMkLst>
            <pc:docMk/>
            <pc:sldMk cId="1203607067" sldId="268"/>
            <ac:cxnSpMk id="6" creationId="{6ECA684B-79ED-E44D-97FD-7323B8BE129C}"/>
          </ac:cxnSpMkLst>
        </pc:cxnChg>
        <pc:cxnChg chg="add del mod">
          <ac:chgData name="Ilya Tsakunov" userId="9142600e-60e3-4b17-9232-4a91a0c3b22a" providerId="ADAL" clId="{6BE23EB7-8294-AD46-9A75-0C3EB9E702A8}" dt="2022-01-20T20:17:16.081" v="2478"/>
          <ac:cxnSpMkLst>
            <pc:docMk/>
            <pc:sldMk cId="1203607067" sldId="268"/>
            <ac:cxnSpMk id="28" creationId="{41A93C64-F61A-714F-9DD4-FA2178E10DC0}"/>
          </ac:cxnSpMkLst>
        </pc:cxnChg>
        <pc:cxnChg chg="add del mod">
          <ac:chgData name="Ilya Tsakunov" userId="9142600e-60e3-4b17-9232-4a91a0c3b22a" providerId="ADAL" clId="{6BE23EB7-8294-AD46-9A75-0C3EB9E702A8}" dt="2022-01-21T08:54:07.010" v="3557" actId="478"/>
          <ac:cxnSpMkLst>
            <pc:docMk/>
            <pc:sldMk cId="1203607067" sldId="268"/>
            <ac:cxnSpMk id="49" creationId="{DDD2BE76-F988-334C-A539-9B15C360526B}"/>
          </ac:cxnSpMkLst>
        </pc:cxnChg>
        <pc:cxnChg chg="add del mod">
          <ac:chgData name="Ilya Tsakunov" userId="9142600e-60e3-4b17-9232-4a91a0c3b22a" providerId="ADAL" clId="{6BE23EB7-8294-AD46-9A75-0C3EB9E702A8}" dt="2022-01-21T08:57:18.236" v="3612" actId="478"/>
          <ac:cxnSpMkLst>
            <pc:docMk/>
            <pc:sldMk cId="1203607067" sldId="268"/>
            <ac:cxnSpMk id="69" creationId="{9E219A9C-9FE7-5F4E-8389-0B3A84914798}"/>
          </ac:cxnSpMkLst>
        </pc:cxnChg>
        <pc:cxnChg chg="add mod">
          <ac:chgData name="Ilya Tsakunov" userId="9142600e-60e3-4b17-9232-4a91a0c3b22a" providerId="ADAL" clId="{6BE23EB7-8294-AD46-9A75-0C3EB9E702A8}" dt="2022-01-21T08:57:18.775" v="3613"/>
          <ac:cxnSpMkLst>
            <pc:docMk/>
            <pc:sldMk cId="1203607067" sldId="268"/>
            <ac:cxnSpMk id="72" creationId="{9D13A81F-F1E9-5B48-A78F-B459B570B97E}"/>
          </ac:cxnSpMkLst>
        </pc:cxnChg>
      </pc:sldChg>
      <pc:sldChg chg="addSp delSp modSp mod">
        <pc:chgData name="Ilya Tsakunov" userId="9142600e-60e3-4b17-9232-4a91a0c3b22a" providerId="ADAL" clId="{6BE23EB7-8294-AD46-9A75-0C3EB9E702A8}" dt="2022-01-21T08:57:23.302" v="3615"/>
        <pc:sldMkLst>
          <pc:docMk/>
          <pc:sldMk cId="3092289985" sldId="269"/>
        </pc:sldMkLst>
        <pc:spChg chg="del">
          <ac:chgData name="Ilya Tsakunov" userId="9142600e-60e3-4b17-9232-4a91a0c3b22a" providerId="ADAL" clId="{6BE23EB7-8294-AD46-9A75-0C3EB9E702A8}" dt="2022-01-20T20:16:30.219" v="2460" actId="478"/>
          <ac:spMkLst>
            <pc:docMk/>
            <pc:sldMk cId="3092289985" sldId="269"/>
            <ac:spMk id="4" creationId="{A947291C-A428-EC4F-ABC4-C97C1BD5F6EF}"/>
          </ac:spMkLst>
        </pc:spChg>
        <pc:spChg chg="del mod">
          <ac:chgData name="Ilya Tsakunov" userId="9142600e-60e3-4b17-9232-4a91a0c3b22a" providerId="ADAL" clId="{6BE23EB7-8294-AD46-9A75-0C3EB9E702A8}" dt="2022-01-20T19:49:44.980" v="2166" actId="478"/>
          <ac:spMkLst>
            <pc:docMk/>
            <pc:sldMk cId="3092289985" sldId="269"/>
            <ac:spMk id="5" creationId="{78492CF5-1CAF-4421-A10A-DB60504340CA}"/>
          </ac:spMkLst>
        </pc:spChg>
        <pc:spChg chg="del">
          <ac:chgData name="Ilya Tsakunov" userId="9142600e-60e3-4b17-9232-4a91a0c3b22a" providerId="ADAL" clId="{6BE23EB7-8294-AD46-9A75-0C3EB9E702A8}" dt="2022-01-20T20:16:30.219" v="2460" actId="478"/>
          <ac:spMkLst>
            <pc:docMk/>
            <pc:sldMk cId="3092289985" sldId="269"/>
            <ac:spMk id="7" creationId="{BB7AA6E9-2C87-D34D-B8CE-89E70948FE7A}"/>
          </ac:spMkLst>
        </pc:spChg>
        <pc:spChg chg="del">
          <ac:chgData name="Ilya Tsakunov" userId="9142600e-60e3-4b17-9232-4a91a0c3b22a" providerId="ADAL" clId="{6BE23EB7-8294-AD46-9A75-0C3EB9E702A8}" dt="2022-01-20T20:16:30.219" v="2460" actId="478"/>
          <ac:spMkLst>
            <pc:docMk/>
            <pc:sldMk cId="3092289985" sldId="269"/>
            <ac:spMk id="8" creationId="{3CDDF8FE-8C4E-0E46-8EE0-E68A20B05696}"/>
          </ac:spMkLst>
        </pc:spChg>
        <pc:spChg chg="del">
          <ac:chgData name="Ilya Tsakunov" userId="9142600e-60e3-4b17-9232-4a91a0c3b22a" providerId="ADAL" clId="{6BE23EB7-8294-AD46-9A75-0C3EB9E702A8}" dt="2022-01-20T20:16:30.219" v="2460" actId="478"/>
          <ac:spMkLst>
            <pc:docMk/>
            <pc:sldMk cId="3092289985" sldId="269"/>
            <ac:spMk id="9" creationId="{DB903482-0D00-314C-906F-E6FCD228778B}"/>
          </ac:spMkLst>
        </pc:spChg>
        <pc:spChg chg="del">
          <ac:chgData name="Ilya Tsakunov" userId="9142600e-60e3-4b17-9232-4a91a0c3b22a" providerId="ADAL" clId="{6BE23EB7-8294-AD46-9A75-0C3EB9E702A8}" dt="2022-01-20T20:16:30.219" v="2460" actId="478"/>
          <ac:spMkLst>
            <pc:docMk/>
            <pc:sldMk cId="3092289985" sldId="269"/>
            <ac:spMk id="10" creationId="{8BB75C0E-C5F4-7840-97AB-E4101003CE90}"/>
          </ac:spMkLst>
        </pc:spChg>
        <pc:spChg chg="del">
          <ac:chgData name="Ilya Tsakunov" userId="9142600e-60e3-4b17-9232-4a91a0c3b22a" providerId="ADAL" clId="{6BE23EB7-8294-AD46-9A75-0C3EB9E702A8}" dt="2022-01-20T20:16:30.219" v="2460" actId="478"/>
          <ac:spMkLst>
            <pc:docMk/>
            <pc:sldMk cId="3092289985" sldId="269"/>
            <ac:spMk id="11" creationId="{D61EDB0C-3483-5F42-AECB-0AC50A6F4728}"/>
          </ac:spMkLst>
        </pc:spChg>
        <pc:spChg chg="del">
          <ac:chgData name="Ilya Tsakunov" userId="9142600e-60e3-4b17-9232-4a91a0c3b22a" providerId="ADAL" clId="{6BE23EB7-8294-AD46-9A75-0C3EB9E702A8}" dt="2022-01-20T20:16:30.219" v="2460" actId="478"/>
          <ac:spMkLst>
            <pc:docMk/>
            <pc:sldMk cId="3092289985" sldId="269"/>
            <ac:spMk id="12" creationId="{28029A58-7A18-7945-A07F-1774A9585A04}"/>
          </ac:spMkLst>
        </pc:spChg>
        <pc:spChg chg="del">
          <ac:chgData name="Ilya Tsakunov" userId="9142600e-60e3-4b17-9232-4a91a0c3b22a" providerId="ADAL" clId="{6BE23EB7-8294-AD46-9A75-0C3EB9E702A8}" dt="2022-01-20T20:16:30.219" v="2460" actId="478"/>
          <ac:spMkLst>
            <pc:docMk/>
            <pc:sldMk cId="3092289985" sldId="269"/>
            <ac:spMk id="13" creationId="{E85C2738-8674-0041-ACC0-C9F18253CFE0}"/>
          </ac:spMkLst>
        </pc:spChg>
        <pc:spChg chg="del">
          <ac:chgData name="Ilya Tsakunov" userId="9142600e-60e3-4b17-9232-4a91a0c3b22a" providerId="ADAL" clId="{6BE23EB7-8294-AD46-9A75-0C3EB9E702A8}" dt="2022-01-20T20:16:30.219" v="2460" actId="478"/>
          <ac:spMkLst>
            <pc:docMk/>
            <pc:sldMk cId="3092289985" sldId="269"/>
            <ac:spMk id="14" creationId="{654DF219-F12A-D24A-9937-D4C610EE2A1B}"/>
          </ac:spMkLst>
        </pc:spChg>
        <pc:spChg chg="del">
          <ac:chgData name="Ilya Tsakunov" userId="9142600e-60e3-4b17-9232-4a91a0c3b22a" providerId="ADAL" clId="{6BE23EB7-8294-AD46-9A75-0C3EB9E702A8}" dt="2022-01-20T20:16:30.219" v="2460" actId="478"/>
          <ac:spMkLst>
            <pc:docMk/>
            <pc:sldMk cId="3092289985" sldId="269"/>
            <ac:spMk id="15" creationId="{52A65EAD-91E0-9946-9597-7125183590DD}"/>
          </ac:spMkLst>
        </pc:spChg>
        <pc:spChg chg="del">
          <ac:chgData name="Ilya Tsakunov" userId="9142600e-60e3-4b17-9232-4a91a0c3b22a" providerId="ADAL" clId="{6BE23EB7-8294-AD46-9A75-0C3EB9E702A8}" dt="2022-01-20T20:16:30.219" v="2460" actId="478"/>
          <ac:spMkLst>
            <pc:docMk/>
            <pc:sldMk cId="3092289985" sldId="269"/>
            <ac:spMk id="16" creationId="{DFA48C9C-D6A8-A143-BE1B-4497A5ECF544}"/>
          </ac:spMkLst>
        </pc:spChg>
        <pc:spChg chg="del">
          <ac:chgData name="Ilya Tsakunov" userId="9142600e-60e3-4b17-9232-4a91a0c3b22a" providerId="ADAL" clId="{6BE23EB7-8294-AD46-9A75-0C3EB9E702A8}" dt="2022-01-20T20:16:30.219" v="2460" actId="478"/>
          <ac:spMkLst>
            <pc:docMk/>
            <pc:sldMk cId="3092289985" sldId="269"/>
            <ac:spMk id="17" creationId="{A3AE934B-57D4-E24B-AAB1-5A413ED9779F}"/>
          </ac:spMkLst>
        </pc:spChg>
        <pc:spChg chg="del">
          <ac:chgData name="Ilya Tsakunov" userId="9142600e-60e3-4b17-9232-4a91a0c3b22a" providerId="ADAL" clId="{6BE23EB7-8294-AD46-9A75-0C3EB9E702A8}" dt="2022-01-20T20:16:30.219" v="2460" actId="478"/>
          <ac:spMkLst>
            <pc:docMk/>
            <pc:sldMk cId="3092289985" sldId="269"/>
            <ac:spMk id="18" creationId="{9AB82230-E3E6-944C-97A3-F39FA490532D}"/>
          </ac:spMkLst>
        </pc:spChg>
        <pc:spChg chg="del">
          <ac:chgData name="Ilya Tsakunov" userId="9142600e-60e3-4b17-9232-4a91a0c3b22a" providerId="ADAL" clId="{6BE23EB7-8294-AD46-9A75-0C3EB9E702A8}" dt="2022-01-20T20:16:30.219" v="2460" actId="478"/>
          <ac:spMkLst>
            <pc:docMk/>
            <pc:sldMk cId="3092289985" sldId="269"/>
            <ac:spMk id="19" creationId="{6DDDF01F-C5F9-524F-B672-A764DF011B05}"/>
          </ac:spMkLst>
        </pc:spChg>
        <pc:spChg chg="del">
          <ac:chgData name="Ilya Tsakunov" userId="9142600e-60e3-4b17-9232-4a91a0c3b22a" providerId="ADAL" clId="{6BE23EB7-8294-AD46-9A75-0C3EB9E702A8}" dt="2022-01-20T20:16:30.219" v="2460" actId="478"/>
          <ac:spMkLst>
            <pc:docMk/>
            <pc:sldMk cId="3092289985" sldId="269"/>
            <ac:spMk id="20" creationId="{C5E0B73A-A9F7-C447-89E1-CF10967807D8}"/>
          </ac:spMkLst>
        </pc:spChg>
        <pc:spChg chg="del">
          <ac:chgData name="Ilya Tsakunov" userId="9142600e-60e3-4b17-9232-4a91a0c3b22a" providerId="ADAL" clId="{6BE23EB7-8294-AD46-9A75-0C3EB9E702A8}" dt="2022-01-20T20:16:30.219" v="2460" actId="478"/>
          <ac:spMkLst>
            <pc:docMk/>
            <pc:sldMk cId="3092289985" sldId="269"/>
            <ac:spMk id="21" creationId="{47362484-94EE-0C4F-AB1A-56F6609E0499}"/>
          </ac:spMkLst>
        </pc:spChg>
        <pc:spChg chg="mod">
          <ac:chgData name="Ilya Tsakunov" userId="9142600e-60e3-4b17-9232-4a91a0c3b22a" providerId="ADAL" clId="{6BE23EB7-8294-AD46-9A75-0C3EB9E702A8}" dt="2022-01-20T20:08:14.665" v="2305" actId="1076"/>
          <ac:spMkLst>
            <pc:docMk/>
            <pc:sldMk cId="3092289985" sldId="269"/>
            <ac:spMk id="25" creationId="{67D05C53-F3ED-2846-AEFE-7BDA07E5A968}"/>
          </ac:spMkLst>
        </pc:spChg>
        <pc:spChg chg="add mod">
          <ac:chgData name="Ilya Tsakunov" userId="9142600e-60e3-4b17-9232-4a91a0c3b22a" providerId="ADAL" clId="{6BE23EB7-8294-AD46-9A75-0C3EB9E702A8}" dt="2022-01-20T19:49:47.759" v="2167"/>
          <ac:spMkLst>
            <pc:docMk/>
            <pc:sldMk cId="3092289985" sldId="269"/>
            <ac:spMk id="30" creationId="{6B761B0F-72E9-E34E-B022-F6C8392DD7B0}"/>
          </ac:spMkLst>
        </pc:spChg>
        <pc:spChg chg="mod">
          <ac:chgData name="Ilya Tsakunov" userId="9142600e-60e3-4b17-9232-4a91a0c3b22a" providerId="ADAL" clId="{6BE23EB7-8294-AD46-9A75-0C3EB9E702A8}" dt="2022-01-20T20:08:04.659" v="2303" actId="1076"/>
          <ac:spMkLst>
            <pc:docMk/>
            <pc:sldMk cId="3092289985" sldId="269"/>
            <ac:spMk id="33" creationId="{AB357FF9-BF35-0A4E-B4CB-2DC9A1F6BFDC}"/>
          </ac:spMkLst>
        </pc:spChg>
        <pc:spChg chg="mod">
          <ac:chgData name="Ilya Tsakunov" userId="9142600e-60e3-4b17-9232-4a91a0c3b22a" providerId="ADAL" clId="{6BE23EB7-8294-AD46-9A75-0C3EB9E702A8}" dt="2022-01-20T20:07:38.617" v="2299" actId="1076"/>
          <ac:spMkLst>
            <pc:docMk/>
            <pc:sldMk cId="3092289985" sldId="269"/>
            <ac:spMk id="34" creationId="{D6706223-12B0-1C4B-BF23-9530BCE3335C}"/>
          </ac:spMkLst>
        </pc:spChg>
        <pc:spChg chg="mod">
          <ac:chgData name="Ilya Tsakunov" userId="9142600e-60e3-4b17-9232-4a91a0c3b22a" providerId="ADAL" clId="{6BE23EB7-8294-AD46-9A75-0C3EB9E702A8}" dt="2022-01-20T20:07:31.630" v="2295" actId="1076"/>
          <ac:spMkLst>
            <pc:docMk/>
            <pc:sldMk cId="3092289985" sldId="269"/>
            <ac:spMk id="35" creationId="{A155CA8E-F22D-9248-976D-33FF60CF8633}"/>
          </ac:spMkLst>
        </pc:spChg>
        <pc:spChg chg="add del mod">
          <ac:chgData name="Ilya Tsakunov" userId="9142600e-60e3-4b17-9232-4a91a0c3b22a" providerId="ADAL" clId="{6BE23EB7-8294-AD46-9A75-0C3EB9E702A8}" dt="2022-01-21T08:57:22.879" v="3614" actId="478"/>
          <ac:spMkLst>
            <pc:docMk/>
            <pc:sldMk cId="3092289985" sldId="269"/>
            <ac:spMk id="39" creationId="{621AA621-C1E5-7D4D-AC9F-A2FC38A779EF}"/>
          </ac:spMkLst>
        </pc:spChg>
        <pc:spChg chg="add mod">
          <ac:chgData name="Ilya Tsakunov" userId="9142600e-60e3-4b17-9232-4a91a0c3b22a" providerId="ADAL" clId="{6BE23EB7-8294-AD46-9A75-0C3EB9E702A8}" dt="2022-01-20T20:17:05.440" v="2476" actId="122"/>
          <ac:spMkLst>
            <pc:docMk/>
            <pc:sldMk cId="3092289985" sldId="269"/>
            <ac:spMk id="41" creationId="{AA60FEA0-C920-BE40-9E27-FDB6357AF330}"/>
          </ac:spMkLst>
        </pc:spChg>
        <pc:spChg chg="add mod">
          <ac:chgData name="Ilya Tsakunov" userId="9142600e-60e3-4b17-9232-4a91a0c3b22a" providerId="ADAL" clId="{6BE23EB7-8294-AD46-9A75-0C3EB9E702A8}" dt="2022-01-20T20:16:55.272" v="2474" actId="14100"/>
          <ac:spMkLst>
            <pc:docMk/>
            <pc:sldMk cId="3092289985" sldId="269"/>
            <ac:spMk id="42" creationId="{6EA186A4-8618-AD4E-9EBB-E30AC1D63409}"/>
          </ac:spMkLst>
        </pc:spChg>
        <pc:spChg chg="add mod">
          <ac:chgData name="Ilya Tsakunov" userId="9142600e-60e3-4b17-9232-4a91a0c3b22a" providerId="ADAL" clId="{6BE23EB7-8294-AD46-9A75-0C3EB9E702A8}" dt="2022-01-20T20:16:55.272" v="2474" actId="14100"/>
          <ac:spMkLst>
            <pc:docMk/>
            <pc:sldMk cId="3092289985" sldId="269"/>
            <ac:spMk id="43" creationId="{FE0EA509-0933-2E4F-9B32-8507C309D94A}"/>
          </ac:spMkLst>
        </pc:spChg>
        <pc:spChg chg="add mod">
          <ac:chgData name="Ilya Tsakunov" userId="9142600e-60e3-4b17-9232-4a91a0c3b22a" providerId="ADAL" clId="{6BE23EB7-8294-AD46-9A75-0C3EB9E702A8}" dt="2022-01-20T20:16:55.272" v="2474" actId="14100"/>
          <ac:spMkLst>
            <pc:docMk/>
            <pc:sldMk cId="3092289985" sldId="269"/>
            <ac:spMk id="44" creationId="{6FE30B32-B645-3543-B6C9-4C6B87CC708E}"/>
          </ac:spMkLst>
        </pc:spChg>
        <pc:spChg chg="add mod">
          <ac:chgData name="Ilya Tsakunov" userId="9142600e-60e3-4b17-9232-4a91a0c3b22a" providerId="ADAL" clId="{6BE23EB7-8294-AD46-9A75-0C3EB9E702A8}" dt="2022-01-20T20:16:55.272" v="2474" actId="14100"/>
          <ac:spMkLst>
            <pc:docMk/>
            <pc:sldMk cId="3092289985" sldId="269"/>
            <ac:spMk id="45" creationId="{810B9104-97E4-DD44-90CF-14D2C35D6D7A}"/>
          </ac:spMkLst>
        </pc:spChg>
        <pc:spChg chg="add mod">
          <ac:chgData name="Ilya Tsakunov" userId="9142600e-60e3-4b17-9232-4a91a0c3b22a" providerId="ADAL" clId="{6BE23EB7-8294-AD46-9A75-0C3EB9E702A8}" dt="2022-01-20T20:16:55.272" v="2474" actId="14100"/>
          <ac:spMkLst>
            <pc:docMk/>
            <pc:sldMk cId="3092289985" sldId="269"/>
            <ac:spMk id="46" creationId="{47E33B46-77DC-DF4D-A1B5-D925E68C4312}"/>
          </ac:spMkLst>
        </pc:spChg>
        <pc:spChg chg="add mod">
          <ac:chgData name="Ilya Tsakunov" userId="9142600e-60e3-4b17-9232-4a91a0c3b22a" providerId="ADAL" clId="{6BE23EB7-8294-AD46-9A75-0C3EB9E702A8}" dt="2022-01-20T20:16:55.272" v="2474" actId="14100"/>
          <ac:spMkLst>
            <pc:docMk/>
            <pc:sldMk cId="3092289985" sldId="269"/>
            <ac:spMk id="47" creationId="{E8F20259-E89B-C046-9CDA-63AB09847CF4}"/>
          </ac:spMkLst>
        </pc:spChg>
        <pc:spChg chg="add mod">
          <ac:chgData name="Ilya Tsakunov" userId="9142600e-60e3-4b17-9232-4a91a0c3b22a" providerId="ADAL" clId="{6BE23EB7-8294-AD46-9A75-0C3EB9E702A8}" dt="2022-01-20T20:16:55.272" v="2474" actId="14100"/>
          <ac:spMkLst>
            <pc:docMk/>
            <pc:sldMk cId="3092289985" sldId="269"/>
            <ac:spMk id="48" creationId="{19FA2D59-983F-6146-837C-181D35ADE84F}"/>
          </ac:spMkLst>
        </pc:spChg>
        <pc:spChg chg="add mod">
          <ac:chgData name="Ilya Tsakunov" userId="9142600e-60e3-4b17-9232-4a91a0c3b22a" providerId="ADAL" clId="{6BE23EB7-8294-AD46-9A75-0C3EB9E702A8}" dt="2022-01-20T20:16:55.272" v="2474" actId="14100"/>
          <ac:spMkLst>
            <pc:docMk/>
            <pc:sldMk cId="3092289985" sldId="269"/>
            <ac:spMk id="49" creationId="{229F8081-3877-214E-976F-77349889B226}"/>
          </ac:spMkLst>
        </pc:spChg>
        <pc:spChg chg="add mod">
          <ac:chgData name="Ilya Tsakunov" userId="9142600e-60e3-4b17-9232-4a91a0c3b22a" providerId="ADAL" clId="{6BE23EB7-8294-AD46-9A75-0C3EB9E702A8}" dt="2022-01-20T20:16:55.272" v="2474" actId="14100"/>
          <ac:spMkLst>
            <pc:docMk/>
            <pc:sldMk cId="3092289985" sldId="269"/>
            <ac:spMk id="50" creationId="{5443EA94-3D4A-7849-801C-F700DD746C7D}"/>
          </ac:spMkLst>
        </pc:spChg>
        <pc:spChg chg="add mod">
          <ac:chgData name="Ilya Tsakunov" userId="9142600e-60e3-4b17-9232-4a91a0c3b22a" providerId="ADAL" clId="{6BE23EB7-8294-AD46-9A75-0C3EB9E702A8}" dt="2022-01-20T20:16:55.272" v="2474" actId="14100"/>
          <ac:spMkLst>
            <pc:docMk/>
            <pc:sldMk cId="3092289985" sldId="269"/>
            <ac:spMk id="51" creationId="{733F3708-77B4-C348-9AC5-CC90518743EC}"/>
          </ac:spMkLst>
        </pc:spChg>
        <pc:spChg chg="add mod">
          <ac:chgData name="Ilya Tsakunov" userId="9142600e-60e3-4b17-9232-4a91a0c3b22a" providerId="ADAL" clId="{6BE23EB7-8294-AD46-9A75-0C3EB9E702A8}" dt="2022-01-20T20:16:55.272" v="2474" actId="14100"/>
          <ac:spMkLst>
            <pc:docMk/>
            <pc:sldMk cId="3092289985" sldId="269"/>
            <ac:spMk id="52" creationId="{2EC437CD-29FE-C547-BB6B-0270F709F8EE}"/>
          </ac:spMkLst>
        </pc:spChg>
        <pc:spChg chg="add mod">
          <ac:chgData name="Ilya Tsakunov" userId="9142600e-60e3-4b17-9232-4a91a0c3b22a" providerId="ADAL" clId="{6BE23EB7-8294-AD46-9A75-0C3EB9E702A8}" dt="2022-01-20T20:16:55.272" v="2474" actId="14100"/>
          <ac:spMkLst>
            <pc:docMk/>
            <pc:sldMk cId="3092289985" sldId="269"/>
            <ac:spMk id="53" creationId="{79561DDC-AE57-0B49-9A08-422D3EAE5C99}"/>
          </ac:spMkLst>
        </pc:spChg>
        <pc:spChg chg="add mod">
          <ac:chgData name="Ilya Tsakunov" userId="9142600e-60e3-4b17-9232-4a91a0c3b22a" providerId="ADAL" clId="{6BE23EB7-8294-AD46-9A75-0C3EB9E702A8}" dt="2022-01-20T20:16:55.272" v="2474" actId="14100"/>
          <ac:spMkLst>
            <pc:docMk/>
            <pc:sldMk cId="3092289985" sldId="269"/>
            <ac:spMk id="54" creationId="{86E0844B-56B6-2043-B263-719BF4689838}"/>
          </ac:spMkLst>
        </pc:spChg>
        <pc:spChg chg="add mod">
          <ac:chgData name="Ilya Tsakunov" userId="9142600e-60e3-4b17-9232-4a91a0c3b22a" providerId="ADAL" clId="{6BE23EB7-8294-AD46-9A75-0C3EB9E702A8}" dt="2022-01-20T20:16:55.272" v="2474" actId="14100"/>
          <ac:spMkLst>
            <pc:docMk/>
            <pc:sldMk cId="3092289985" sldId="269"/>
            <ac:spMk id="55" creationId="{62369AB6-FD88-3449-AAB2-0CD32FA74CF8}"/>
          </ac:spMkLst>
        </pc:spChg>
        <pc:spChg chg="add mod">
          <ac:chgData name="Ilya Tsakunov" userId="9142600e-60e3-4b17-9232-4a91a0c3b22a" providerId="ADAL" clId="{6BE23EB7-8294-AD46-9A75-0C3EB9E702A8}" dt="2022-01-20T20:16:55.272" v="2474" actId="14100"/>
          <ac:spMkLst>
            <pc:docMk/>
            <pc:sldMk cId="3092289985" sldId="269"/>
            <ac:spMk id="56" creationId="{892D93C3-CE01-8242-8B2C-9A11BE22B675}"/>
          </ac:spMkLst>
        </pc:spChg>
        <pc:spChg chg="add mod">
          <ac:chgData name="Ilya Tsakunov" userId="9142600e-60e3-4b17-9232-4a91a0c3b22a" providerId="ADAL" clId="{6BE23EB7-8294-AD46-9A75-0C3EB9E702A8}" dt="2022-01-20T20:16:55.272" v="2474" actId="14100"/>
          <ac:spMkLst>
            <pc:docMk/>
            <pc:sldMk cId="3092289985" sldId="269"/>
            <ac:spMk id="57" creationId="{1FC6FE5E-821D-F948-B73E-50A8F38187E3}"/>
          </ac:spMkLst>
        </pc:spChg>
        <pc:spChg chg="add mod">
          <ac:chgData name="Ilya Tsakunov" userId="9142600e-60e3-4b17-9232-4a91a0c3b22a" providerId="ADAL" clId="{6BE23EB7-8294-AD46-9A75-0C3EB9E702A8}" dt="2022-01-20T20:21:41.936" v="2720" actId="208"/>
          <ac:spMkLst>
            <pc:docMk/>
            <pc:sldMk cId="3092289985" sldId="269"/>
            <ac:spMk id="58" creationId="{E94F6DF1-35E6-7248-B13C-57BFA57FE955}"/>
          </ac:spMkLst>
        </pc:spChg>
        <pc:spChg chg="add mod">
          <ac:chgData name="Ilya Tsakunov" userId="9142600e-60e3-4b17-9232-4a91a0c3b22a" providerId="ADAL" clId="{6BE23EB7-8294-AD46-9A75-0C3EB9E702A8}" dt="2022-01-20T20:16:55.272" v="2474" actId="14100"/>
          <ac:spMkLst>
            <pc:docMk/>
            <pc:sldMk cId="3092289985" sldId="269"/>
            <ac:spMk id="59" creationId="{810C2418-2549-AE46-89B1-3B7A4B8D1365}"/>
          </ac:spMkLst>
        </pc:spChg>
        <pc:spChg chg="add del mod">
          <ac:chgData name="Ilya Tsakunov" userId="9142600e-60e3-4b17-9232-4a91a0c3b22a" providerId="ADAL" clId="{6BE23EB7-8294-AD46-9A75-0C3EB9E702A8}" dt="2022-01-21T08:57:22.879" v="3614" actId="478"/>
          <ac:spMkLst>
            <pc:docMk/>
            <pc:sldMk cId="3092289985" sldId="269"/>
            <ac:spMk id="62" creationId="{A52DFF36-CFC9-5E4F-90F3-EA32485FB6FD}"/>
          </ac:spMkLst>
        </pc:spChg>
        <pc:spChg chg="add mod">
          <ac:chgData name="Ilya Tsakunov" userId="9142600e-60e3-4b17-9232-4a91a0c3b22a" providerId="ADAL" clId="{6BE23EB7-8294-AD46-9A75-0C3EB9E702A8}" dt="2022-01-21T08:57:23.302" v="3615"/>
          <ac:spMkLst>
            <pc:docMk/>
            <pc:sldMk cId="3092289985" sldId="269"/>
            <ac:spMk id="63" creationId="{CF2E6C8F-A564-FA40-BB07-A0FF58143F08}"/>
          </ac:spMkLst>
        </pc:spChg>
        <pc:spChg chg="add mod">
          <ac:chgData name="Ilya Tsakunov" userId="9142600e-60e3-4b17-9232-4a91a0c3b22a" providerId="ADAL" clId="{6BE23EB7-8294-AD46-9A75-0C3EB9E702A8}" dt="2022-01-21T08:57:23.302" v="3615"/>
          <ac:spMkLst>
            <pc:docMk/>
            <pc:sldMk cId="3092289985" sldId="269"/>
            <ac:spMk id="65" creationId="{C089BB61-1833-3440-89DB-5BFE7FA4069D}"/>
          </ac:spMkLst>
        </pc:spChg>
        <pc:picChg chg="add mod">
          <ac:chgData name="Ilya Tsakunov" userId="9142600e-60e3-4b17-9232-4a91a0c3b22a" providerId="ADAL" clId="{6BE23EB7-8294-AD46-9A75-0C3EB9E702A8}" dt="2022-01-20T20:08:18.383" v="2307" actId="1076"/>
          <ac:picMkLst>
            <pc:docMk/>
            <pc:sldMk cId="3092289985" sldId="269"/>
            <ac:picMk id="3" creationId="{493BF6FC-4FF3-224C-B71D-F31F28645B71}"/>
          </ac:picMkLst>
        </pc:picChg>
        <pc:picChg chg="add del mod">
          <ac:chgData name="Ilya Tsakunov" userId="9142600e-60e3-4b17-9232-4a91a0c3b22a" providerId="ADAL" clId="{6BE23EB7-8294-AD46-9A75-0C3EB9E702A8}" dt="2022-01-20T20:03:05.708" v="2270" actId="931"/>
          <ac:picMkLst>
            <pc:docMk/>
            <pc:sldMk cId="3092289985" sldId="269"/>
            <ac:picMk id="23" creationId="{1BC1874E-D0DD-CA40-A995-692E53B7663B}"/>
          </ac:picMkLst>
        </pc:picChg>
        <pc:picChg chg="add mod">
          <ac:chgData name="Ilya Tsakunov" userId="9142600e-60e3-4b17-9232-4a91a0c3b22a" providerId="ADAL" clId="{6BE23EB7-8294-AD46-9A75-0C3EB9E702A8}" dt="2022-01-20T20:04:12.279" v="2282" actId="1076"/>
          <ac:picMkLst>
            <pc:docMk/>
            <pc:sldMk cId="3092289985" sldId="269"/>
            <ac:picMk id="26" creationId="{E2F8C815-26D3-864C-8A3D-BD373519FECF}"/>
          </ac:picMkLst>
        </pc:picChg>
        <pc:picChg chg="add mod">
          <ac:chgData name="Ilya Tsakunov" userId="9142600e-60e3-4b17-9232-4a91a0c3b22a" providerId="ADAL" clId="{6BE23EB7-8294-AD46-9A75-0C3EB9E702A8}" dt="2022-01-20T20:06:06.820" v="2286" actId="1076"/>
          <ac:picMkLst>
            <pc:docMk/>
            <pc:sldMk cId="3092289985" sldId="269"/>
            <ac:picMk id="28" creationId="{E9201F17-B466-2848-A031-57BBB0528CD4}"/>
          </ac:picMkLst>
        </pc:picChg>
        <pc:picChg chg="add del mod">
          <ac:chgData name="Ilya Tsakunov" userId="9142600e-60e3-4b17-9232-4a91a0c3b22a" providerId="ADAL" clId="{6BE23EB7-8294-AD46-9A75-0C3EB9E702A8}" dt="2022-01-21T07:47:14.592" v="3425" actId="478"/>
          <ac:picMkLst>
            <pc:docMk/>
            <pc:sldMk cId="3092289985" sldId="269"/>
            <ac:picMk id="29" creationId="{FD703352-EEE1-E940-ABB0-CC4B6C5A5646}"/>
          </ac:picMkLst>
        </pc:picChg>
        <pc:picChg chg="add mod">
          <ac:chgData name="Ilya Tsakunov" userId="9142600e-60e3-4b17-9232-4a91a0c3b22a" providerId="ADAL" clId="{6BE23EB7-8294-AD46-9A75-0C3EB9E702A8}" dt="2022-01-20T20:07:29.068" v="2294" actId="1076"/>
          <ac:picMkLst>
            <pc:docMk/>
            <pc:sldMk cId="3092289985" sldId="269"/>
            <ac:picMk id="32" creationId="{44433BF9-E39B-6148-8CDC-C4E6BE7537A9}"/>
          </ac:picMkLst>
        </pc:picChg>
        <pc:picChg chg="del">
          <ac:chgData name="Ilya Tsakunov" userId="9142600e-60e3-4b17-9232-4a91a0c3b22a" providerId="ADAL" clId="{6BE23EB7-8294-AD46-9A75-0C3EB9E702A8}" dt="2022-01-20T20:04:07.482" v="2281" actId="478"/>
          <ac:picMkLst>
            <pc:docMk/>
            <pc:sldMk cId="3092289985" sldId="269"/>
            <ac:picMk id="3076" creationId="{467C8DA8-41D3-EB44-899F-22D4F10492B3}"/>
          </ac:picMkLst>
        </pc:picChg>
        <pc:picChg chg="del">
          <ac:chgData name="Ilya Tsakunov" userId="9142600e-60e3-4b17-9232-4a91a0c3b22a" providerId="ADAL" clId="{6BE23EB7-8294-AD46-9A75-0C3EB9E702A8}" dt="2022-01-20T20:07:15.761" v="2289" actId="478"/>
          <ac:picMkLst>
            <pc:docMk/>
            <pc:sldMk cId="3092289985" sldId="269"/>
            <ac:picMk id="3082" creationId="{E7BE3D2B-89F7-954F-8ACB-19BE3C48615F}"/>
          </ac:picMkLst>
        </pc:picChg>
        <pc:picChg chg="del">
          <ac:chgData name="Ilya Tsakunov" userId="9142600e-60e3-4b17-9232-4a91a0c3b22a" providerId="ADAL" clId="{6BE23EB7-8294-AD46-9A75-0C3EB9E702A8}" dt="2022-01-20T20:06:00.031" v="2285" actId="478"/>
          <ac:picMkLst>
            <pc:docMk/>
            <pc:sldMk cId="3092289985" sldId="269"/>
            <ac:picMk id="3088" creationId="{3ADF3265-248C-2048-B528-709D7471D22B}"/>
          </ac:picMkLst>
        </pc:picChg>
        <pc:picChg chg="add del">
          <ac:chgData name="Ilya Tsakunov" userId="9142600e-60e3-4b17-9232-4a91a0c3b22a" providerId="ADAL" clId="{6BE23EB7-8294-AD46-9A75-0C3EB9E702A8}" dt="2022-01-18T15:06:22.492" v="882" actId="478"/>
          <ac:picMkLst>
            <pc:docMk/>
            <pc:sldMk cId="3092289985" sldId="269"/>
            <ac:picMk id="3090" creationId="{82FF5A97-EFB2-9B47-AB06-7A3251E277E6}"/>
          </ac:picMkLst>
        </pc:picChg>
        <pc:cxnChg chg="del">
          <ac:chgData name="Ilya Tsakunov" userId="9142600e-60e3-4b17-9232-4a91a0c3b22a" providerId="ADAL" clId="{6BE23EB7-8294-AD46-9A75-0C3EB9E702A8}" dt="2022-01-20T20:16:30.219" v="2460" actId="478"/>
          <ac:cxnSpMkLst>
            <pc:docMk/>
            <pc:sldMk cId="3092289985" sldId="269"/>
            <ac:cxnSpMk id="6" creationId="{6ECA684B-79ED-E44D-97FD-7323B8BE129C}"/>
          </ac:cxnSpMkLst>
        </pc:cxnChg>
        <pc:cxnChg chg="add del mod">
          <ac:chgData name="Ilya Tsakunov" userId="9142600e-60e3-4b17-9232-4a91a0c3b22a" providerId="ADAL" clId="{6BE23EB7-8294-AD46-9A75-0C3EB9E702A8}" dt="2022-01-21T08:54:11.568" v="3559" actId="478"/>
          <ac:cxnSpMkLst>
            <pc:docMk/>
            <pc:sldMk cId="3092289985" sldId="269"/>
            <ac:cxnSpMk id="40" creationId="{8C8F07CF-EC9E-5C4E-A9FF-84AE1E526862}"/>
          </ac:cxnSpMkLst>
        </pc:cxnChg>
        <pc:cxnChg chg="add del mod">
          <ac:chgData name="Ilya Tsakunov" userId="9142600e-60e3-4b17-9232-4a91a0c3b22a" providerId="ADAL" clId="{6BE23EB7-8294-AD46-9A75-0C3EB9E702A8}" dt="2022-01-21T08:57:22.879" v="3614" actId="478"/>
          <ac:cxnSpMkLst>
            <pc:docMk/>
            <pc:sldMk cId="3092289985" sldId="269"/>
            <ac:cxnSpMk id="61" creationId="{EAF28257-FDE7-9844-900D-A47673424460}"/>
          </ac:cxnSpMkLst>
        </pc:cxnChg>
        <pc:cxnChg chg="add mod">
          <ac:chgData name="Ilya Tsakunov" userId="9142600e-60e3-4b17-9232-4a91a0c3b22a" providerId="ADAL" clId="{6BE23EB7-8294-AD46-9A75-0C3EB9E702A8}" dt="2022-01-21T08:57:23.302" v="3615"/>
          <ac:cxnSpMkLst>
            <pc:docMk/>
            <pc:sldMk cId="3092289985" sldId="269"/>
            <ac:cxnSpMk id="64" creationId="{F20A63BD-9CEC-D542-8A7A-67F959EDF59A}"/>
          </ac:cxnSpMkLst>
        </pc:cxnChg>
      </pc:sldChg>
      <pc:sldChg chg="addSp delSp modSp mod">
        <pc:chgData name="Ilya Tsakunov" userId="9142600e-60e3-4b17-9232-4a91a0c3b22a" providerId="ADAL" clId="{6BE23EB7-8294-AD46-9A75-0C3EB9E702A8}" dt="2022-01-21T08:57:27.324" v="3617"/>
        <pc:sldMkLst>
          <pc:docMk/>
          <pc:sldMk cId="1655163235" sldId="270"/>
        </pc:sldMkLst>
        <pc:spChg chg="mod">
          <ac:chgData name="Ilya Tsakunov" userId="9142600e-60e3-4b17-9232-4a91a0c3b22a" providerId="ADAL" clId="{6BE23EB7-8294-AD46-9A75-0C3EB9E702A8}" dt="2022-01-20T20:44:02.163" v="3036" actId="1076"/>
          <ac:spMkLst>
            <pc:docMk/>
            <pc:sldMk cId="1655163235" sldId="270"/>
            <ac:spMk id="2" creationId="{E9E636B5-D6C5-A243-A670-02F99D9261BD}"/>
          </ac:spMkLst>
        </pc:spChg>
        <pc:spChg chg="del mod">
          <ac:chgData name="Ilya Tsakunov" userId="9142600e-60e3-4b17-9232-4a91a0c3b22a" providerId="ADAL" clId="{6BE23EB7-8294-AD46-9A75-0C3EB9E702A8}" dt="2022-01-20T20:41:18.289" v="3003" actId="478"/>
          <ac:spMkLst>
            <pc:docMk/>
            <pc:sldMk cId="1655163235" sldId="270"/>
            <ac:spMk id="3" creationId="{088510E8-64EE-E643-B4F8-0158B36FD78B}"/>
          </ac:spMkLst>
        </pc:spChg>
        <pc:spChg chg="del mod">
          <ac:chgData name="Ilya Tsakunov" userId="9142600e-60e3-4b17-9232-4a91a0c3b22a" providerId="ADAL" clId="{6BE23EB7-8294-AD46-9A75-0C3EB9E702A8}" dt="2022-01-21T08:57:26.890" v="3616" actId="478"/>
          <ac:spMkLst>
            <pc:docMk/>
            <pc:sldMk cId="1655163235" sldId="270"/>
            <ac:spMk id="4" creationId="{A947291C-A428-EC4F-ABC4-C97C1BD5F6EF}"/>
          </ac:spMkLst>
        </pc:spChg>
        <pc:spChg chg="mod">
          <ac:chgData name="Ilya Tsakunov" userId="9142600e-60e3-4b17-9232-4a91a0c3b22a" providerId="ADAL" clId="{6BE23EB7-8294-AD46-9A75-0C3EB9E702A8}" dt="2022-01-20T20:43:23.590" v="3030" actId="1076"/>
          <ac:spMkLst>
            <pc:docMk/>
            <pc:sldMk cId="1655163235" sldId="270"/>
            <ac:spMk id="5" creationId="{4C217095-8354-4A41-AD3A-44092399E8E2}"/>
          </ac:spMkLst>
        </pc:spChg>
        <pc:spChg chg="mod">
          <ac:chgData name="Ilya Tsakunov" userId="9142600e-60e3-4b17-9232-4a91a0c3b22a" providerId="ADAL" clId="{6BE23EB7-8294-AD46-9A75-0C3EB9E702A8}" dt="2022-01-20T20:15:03.671" v="2456" actId="1037"/>
          <ac:spMkLst>
            <pc:docMk/>
            <pc:sldMk cId="1655163235" sldId="270"/>
            <ac:spMk id="7" creationId="{BB7AA6E9-2C87-D34D-B8CE-89E70948FE7A}"/>
          </ac:spMkLst>
        </pc:spChg>
        <pc:spChg chg="mod">
          <ac:chgData name="Ilya Tsakunov" userId="9142600e-60e3-4b17-9232-4a91a0c3b22a" providerId="ADAL" clId="{6BE23EB7-8294-AD46-9A75-0C3EB9E702A8}" dt="2022-01-20T20:15:03.671" v="2456" actId="1037"/>
          <ac:spMkLst>
            <pc:docMk/>
            <pc:sldMk cId="1655163235" sldId="270"/>
            <ac:spMk id="8" creationId="{3CDDF8FE-8C4E-0E46-8EE0-E68A20B05696}"/>
          </ac:spMkLst>
        </pc:spChg>
        <pc:spChg chg="mod">
          <ac:chgData name="Ilya Tsakunov" userId="9142600e-60e3-4b17-9232-4a91a0c3b22a" providerId="ADAL" clId="{6BE23EB7-8294-AD46-9A75-0C3EB9E702A8}" dt="2022-01-20T20:15:03.671" v="2456" actId="1037"/>
          <ac:spMkLst>
            <pc:docMk/>
            <pc:sldMk cId="1655163235" sldId="270"/>
            <ac:spMk id="9" creationId="{DB903482-0D00-314C-906F-E6FCD228778B}"/>
          </ac:spMkLst>
        </pc:spChg>
        <pc:spChg chg="mod">
          <ac:chgData name="Ilya Tsakunov" userId="9142600e-60e3-4b17-9232-4a91a0c3b22a" providerId="ADAL" clId="{6BE23EB7-8294-AD46-9A75-0C3EB9E702A8}" dt="2022-01-20T20:15:03.671" v="2456" actId="1037"/>
          <ac:spMkLst>
            <pc:docMk/>
            <pc:sldMk cId="1655163235" sldId="270"/>
            <ac:spMk id="10" creationId="{8BB75C0E-C5F4-7840-97AB-E4101003CE90}"/>
          </ac:spMkLst>
        </pc:spChg>
        <pc:spChg chg="mod">
          <ac:chgData name="Ilya Tsakunov" userId="9142600e-60e3-4b17-9232-4a91a0c3b22a" providerId="ADAL" clId="{6BE23EB7-8294-AD46-9A75-0C3EB9E702A8}" dt="2022-01-20T20:15:03.671" v="2456" actId="1037"/>
          <ac:spMkLst>
            <pc:docMk/>
            <pc:sldMk cId="1655163235" sldId="270"/>
            <ac:spMk id="11" creationId="{D61EDB0C-3483-5F42-AECB-0AC50A6F4728}"/>
          </ac:spMkLst>
        </pc:spChg>
        <pc:spChg chg="mod">
          <ac:chgData name="Ilya Tsakunov" userId="9142600e-60e3-4b17-9232-4a91a0c3b22a" providerId="ADAL" clId="{6BE23EB7-8294-AD46-9A75-0C3EB9E702A8}" dt="2022-01-20T20:15:03.671" v="2456" actId="1037"/>
          <ac:spMkLst>
            <pc:docMk/>
            <pc:sldMk cId="1655163235" sldId="270"/>
            <ac:spMk id="12" creationId="{28029A58-7A18-7945-A07F-1774A9585A04}"/>
          </ac:spMkLst>
        </pc:spChg>
        <pc:spChg chg="mod">
          <ac:chgData name="Ilya Tsakunov" userId="9142600e-60e3-4b17-9232-4a91a0c3b22a" providerId="ADAL" clId="{6BE23EB7-8294-AD46-9A75-0C3EB9E702A8}" dt="2022-01-20T20:15:03.671" v="2456" actId="1037"/>
          <ac:spMkLst>
            <pc:docMk/>
            <pc:sldMk cId="1655163235" sldId="270"/>
            <ac:spMk id="13" creationId="{E85C2738-8674-0041-ACC0-C9F18253CFE0}"/>
          </ac:spMkLst>
        </pc:spChg>
        <pc:spChg chg="mod">
          <ac:chgData name="Ilya Tsakunov" userId="9142600e-60e3-4b17-9232-4a91a0c3b22a" providerId="ADAL" clId="{6BE23EB7-8294-AD46-9A75-0C3EB9E702A8}" dt="2022-01-20T20:15:03.671" v="2456" actId="1037"/>
          <ac:spMkLst>
            <pc:docMk/>
            <pc:sldMk cId="1655163235" sldId="270"/>
            <ac:spMk id="14" creationId="{654DF219-F12A-D24A-9937-D4C610EE2A1B}"/>
          </ac:spMkLst>
        </pc:spChg>
        <pc:spChg chg="mod">
          <ac:chgData name="Ilya Tsakunov" userId="9142600e-60e3-4b17-9232-4a91a0c3b22a" providerId="ADAL" clId="{6BE23EB7-8294-AD46-9A75-0C3EB9E702A8}" dt="2022-01-20T20:15:03.671" v="2456" actId="1037"/>
          <ac:spMkLst>
            <pc:docMk/>
            <pc:sldMk cId="1655163235" sldId="270"/>
            <ac:spMk id="15" creationId="{52A65EAD-91E0-9946-9597-7125183590DD}"/>
          </ac:spMkLst>
        </pc:spChg>
        <pc:spChg chg="mod">
          <ac:chgData name="Ilya Tsakunov" userId="9142600e-60e3-4b17-9232-4a91a0c3b22a" providerId="ADAL" clId="{6BE23EB7-8294-AD46-9A75-0C3EB9E702A8}" dt="2022-01-20T20:15:03.671" v="2456" actId="1037"/>
          <ac:spMkLst>
            <pc:docMk/>
            <pc:sldMk cId="1655163235" sldId="270"/>
            <ac:spMk id="16" creationId="{DFA48C9C-D6A8-A143-BE1B-4497A5ECF544}"/>
          </ac:spMkLst>
        </pc:spChg>
        <pc:spChg chg="mod">
          <ac:chgData name="Ilya Tsakunov" userId="9142600e-60e3-4b17-9232-4a91a0c3b22a" providerId="ADAL" clId="{6BE23EB7-8294-AD46-9A75-0C3EB9E702A8}" dt="2022-01-20T20:15:03.671" v="2456" actId="1037"/>
          <ac:spMkLst>
            <pc:docMk/>
            <pc:sldMk cId="1655163235" sldId="270"/>
            <ac:spMk id="17" creationId="{A3AE934B-57D4-E24B-AAB1-5A413ED9779F}"/>
          </ac:spMkLst>
        </pc:spChg>
        <pc:spChg chg="mod">
          <ac:chgData name="Ilya Tsakunov" userId="9142600e-60e3-4b17-9232-4a91a0c3b22a" providerId="ADAL" clId="{6BE23EB7-8294-AD46-9A75-0C3EB9E702A8}" dt="2022-01-20T20:15:03.671" v="2456" actId="1037"/>
          <ac:spMkLst>
            <pc:docMk/>
            <pc:sldMk cId="1655163235" sldId="270"/>
            <ac:spMk id="18" creationId="{9AB82230-E3E6-944C-97A3-F39FA490532D}"/>
          </ac:spMkLst>
        </pc:spChg>
        <pc:spChg chg="mod">
          <ac:chgData name="Ilya Tsakunov" userId="9142600e-60e3-4b17-9232-4a91a0c3b22a" providerId="ADAL" clId="{6BE23EB7-8294-AD46-9A75-0C3EB9E702A8}" dt="2022-01-20T20:15:03.671" v="2456" actId="1037"/>
          <ac:spMkLst>
            <pc:docMk/>
            <pc:sldMk cId="1655163235" sldId="270"/>
            <ac:spMk id="19" creationId="{6DDDF01F-C5F9-524F-B672-A764DF011B05}"/>
          </ac:spMkLst>
        </pc:spChg>
        <pc:spChg chg="mod">
          <ac:chgData name="Ilya Tsakunov" userId="9142600e-60e3-4b17-9232-4a91a0c3b22a" providerId="ADAL" clId="{6BE23EB7-8294-AD46-9A75-0C3EB9E702A8}" dt="2022-01-20T20:16:13.948" v="2459" actId="208"/>
          <ac:spMkLst>
            <pc:docMk/>
            <pc:sldMk cId="1655163235" sldId="270"/>
            <ac:spMk id="20" creationId="{C5E0B73A-A9F7-C447-89E1-CF10967807D8}"/>
          </ac:spMkLst>
        </pc:spChg>
        <pc:spChg chg="mod">
          <ac:chgData name="Ilya Tsakunov" userId="9142600e-60e3-4b17-9232-4a91a0c3b22a" providerId="ADAL" clId="{6BE23EB7-8294-AD46-9A75-0C3EB9E702A8}" dt="2022-01-20T20:15:03.671" v="2456" actId="1037"/>
          <ac:spMkLst>
            <pc:docMk/>
            <pc:sldMk cId="1655163235" sldId="270"/>
            <ac:spMk id="21" creationId="{47362484-94EE-0C4F-AB1A-56F6609E0499}"/>
          </ac:spMkLst>
        </pc:spChg>
        <pc:spChg chg="add del mod">
          <ac:chgData name="Ilya Tsakunov" userId="9142600e-60e3-4b17-9232-4a91a0c3b22a" providerId="ADAL" clId="{6BE23EB7-8294-AD46-9A75-0C3EB9E702A8}" dt="2022-01-20T19:49:58.140" v="2169"/>
          <ac:spMkLst>
            <pc:docMk/>
            <pc:sldMk cId="1655163235" sldId="270"/>
            <ac:spMk id="23" creationId="{FFECD610-E25F-4245-B1AE-78243E0A2F66}"/>
          </ac:spMkLst>
        </pc:spChg>
        <pc:spChg chg="del mod">
          <ac:chgData name="Ilya Tsakunov" userId="9142600e-60e3-4b17-9232-4a91a0c3b22a" providerId="ADAL" clId="{6BE23EB7-8294-AD46-9A75-0C3EB9E702A8}" dt="2022-01-20T19:50:07.485" v="2172" actId="478"/>
          <ac:spMkLst>
            <pc:docMk/>
            <pc:sldMk cId="1655163235" sldId="270"/>
            <ac:spMk id="24" creationId="{E26C95A4-9B93-4166-87E3-98AA7711B303}"/>
          </ac:spMkLst>
        </pc:spChg>
        <pc:spChg chg="add mod">
          <ac:chgData name="Ilya Tsakunov" userId="9142600e-60e3-4b17-9232-4a91a0c3b22a" providerId="ADAL" clId="{6BE23EB7-8294-AD46-9A75-0C3EB9E702A8}" dt="2022-01-20T19:50:08.650" v="2173"/>
          <ac:spMkLst>
            <pc:docMk/>
            <pc:sldMk cId="1655163235" sldId="270"/>
            <ac:spMk id="25" creationId="{2ACA5394-1755-984E-ABC2-5076647C16A5}"/>
          </ac:spMkLst>
        </pc:spChg>
        <pc:spChg chg="add mod">
          <ac:chgData name="Ilya Tsakunov" userId="9142600e-60e3-4b17-9232-4a91a0c3b22a" providerId="ADAL" clId="{6BE23EB7-8294-AD46-9A75-0C3EB9E702A8}" dt="2022-01-20T20:15:03.671" v="2456" actId="1037"/>
          <ac:spMkLst>
            <pc:docMk/>
            <pc:sldMk cId="1655163235" sldId="270"/>
            <ac:spMk id="26" creationId="{40B91B47-8F72-DB47-991C-106258C93C62}"/>
          </ac:spMkLst>
        </pc:spChg>
        <pc:spChg chg="add mod">
          <ac:chgData name="Ilya Tsakunov" userId="9142600e-60e3-4b17-9232-4a91a0c3b22a" providerId="ADAL" clId="{6BE23EB7-8294-AD46-9A75-0C3EB9E702A8}" dt="2022-01-20T20:15:03.671" v="2456" actId="1037"/>
          <ac:spMkLst>
            <pc:docMk/>
            <pc:sldMk cId="1655163235" sldId="270"/>
            <ac:spMk id="27" creationId="{A4EF6F82-38FC-6647-9E08-17425AD25B6B}"/>
          </ac:spMkLst>
        </pc:spChg>
        <pc:spChg chg="add mod">
          <ac:chgData name="Ilya Tsakunov" userId="9142600e-60e3-4b17-9232-4a91a0c3b22a" providerId="ADAL" clId="{6BE23EB7-8294-AD46-9A75-0C3EB9E702A8}" dt="2022-01-20T20:15:03.671" v="2456" actId="1037"/>
          <ac:spMkLst>
            <pc:docMk/>
            <pc:sldMk cId="1655163235" sldId="270"/>
            <ac:spMk id="28" creationId="{6BE9EE15-9CDA-6C46-87BC-11AF9254D33D}"/>
          </ac:spMkLst>
        </pc:spChg>
        <pc:spChg chg="add mod">
          <ac:chgData name="Ilya Tsakunov" userId="9142600e-60e3-4b17-9232-4a91a0c3b22a" providerId="ADAL" clId="{6BE23EB7-8294-AD46-9A75-0C3EB9E702A8}" dt="2022-01-20T20:21:46.358" v="2722" actId="208"/>
          <ac:spMkLst>
            <pc:docMk/>
            <pc:sldMk cId="1655163235" sldId="270"/>
            <ac:spMk id="29" creationId="{AAE52B5A-859E-FF45-9064-9B5F923EFDFC}"/>
          </ac:spMkLst>
        </pc:spChg>
        <pc:spChg chg="add mod">
          <ac:chgData name="Ilya Tsakunov" userId="9142600e-60e3-4b17-9232-4a91a0c3b22a" providerId="ADAL" clId="{6BE23EB7-8294-AD46-9A75-0C3EB9E702A8}" dt="2022-01-20T20:29:21.326" v="2836" actId="1076"/>
          <ac:spMkLst>
            <pc:docMk/>
            <pc:sldMk cId="1655163235" sldId="270"/>
            <ac:spMk id="30" creationId="{12429D46-75B0-EA49-8762-D4EA5F22F7C3}"/>
          </ac:spMkLst>
        </pc:spChg>
        <pc:spChg chg="add del mod">
          <ac:chgData name="Ilya Tsakunov" userId="9142600e-60e3-4b17-9232-4a91a0c3b22a" providerId="ADAL" clId="{6BE23EB7-8294-AD46-9A75-0C3EB9E702A8}" dt="2022-01-20T20:35:14.749" v="2899" actId="20577"/>
          <ac:spMkLst>
            <pc:docMk/>
            <pc:sldMk cId="1655163235" sldId="270"/>
            <ac:spMk id="31" creationId="{ACF7A900-851D-264E-AC84-99DE9DCC35DF}"/>
          </ac:spMkLst>
        </pc:spChg>
        <pc:spChg chg="add mod">
          <ac:chgData name="Ilya Tsakunov" userId="9142600e-60e3-4b17-9232-4a91a0c3b22a" providerId="ADAL" clId="{6BE23EB7-8294-AD46-9A75-0C3EB9E702A8}" dt="2022-01-20T20:35:53.011" v="2908" actId="404"/>
          <ac:spMkLst>
            <pc:docMk/>
            <pc:sldMk cId="1655163235" sldId="270"/>
            <ac:spMk id="32" creationId="{2CD81ED0-E7DB-1142-9AAE-B39476F7E8D3}"/>
          </ac:spMkLst>
        </pc:spChg>
        <pc:spChg chg="add mod">
          <ac:chgData name="Ilya Tsakunov" userId="9142600e-60e3-4b17-9232-4a91a0c3b22a" providerId="ADAL" clId="{6BE23EB7-8294-AD46-9A75-0C3EB9E702A8}" dt="2022-01-20T20:30:24.844" v="2846" actId="1076"/>
          <ac:spMkLst>
            <pc:docMk/>
            <pc:sldMk cId="1655163235" sldId="270"/>
            <ac:spMk id="33" creationId="{B1DAD19A-843A-454D-9B92-B0F71EE31D41}"/>
          </ac:spMkLst>
        </pc:spChg>
        <pc:spChg chg="add mod">
          <ac:chgData name="Ilya Tsakunov" userId="9142600e-60e3-4b17-9232-4a91a0c3b22a" providerId="ADAL" clId="{6BE23EB7-8294-AD46-9A75-0C3EB9E702A8}" dt="2022-01-21T08:11:12.569" v="3490" actId="1076"/>
          <ac:spMkLst>
            <pc:docMk/>
            <pc:sldMk cId="1655163235" sldId="270"/>
            <ac:spMk id="34" creationId="{F9D95F4D-BE8C-3A47-BEE7-49B3ABD882FF}"/>
          </ac:spMkLst>
        </pc:spChg>
        <pc:spChg chg="add del mod">
          <ac:chgData name="Ilya Tsakunov" userId="9142600e-60e3-4b17-9232-4a91a0c3b22a" providerId="ADAL" clId="{6BE23EB7-8294-AD46-9A75-0C3EB9E702A8}" dt="2022-01-20T20:26:19.874" v="2770"/>
          <ac:spMkLst>
            <pc:docMk/>
            <pc:sldMk cId="1655163235" sldId="270"/>
            <ac:spMk id="35" creationId="{F8C60620-8137-684D-93E8-19B7C97D44BA}"/>
          </ac:spMkLst>
        </pc:spChg>
        <pc:spChg chg="add mod">
          <ac:chgData name="Ilya Tsakunov" userId="9142600e-60e3-4b17-9232-4a91a0c3b22a" providerId="ADAL" clId="{6BE23EB7-8294-AD46-9A75-0C3EB9E702A8}" dt="2022-01-20T20:33:14.612" v="2871" actId="1076"/>
          <ac:spMkLst>
            <pc:docMk/>
            <pc:sldMk cId="1655163235" sldId="270"/>
            <ac:spMk id="36" creationId="{A8489942-293D-9E44-9D3B-A33800D5AA26}"/>
          </ac:spMkLst>
        </pc:spChg>
        <pc:spChg chg="add mod">
          <ac:chgData name="Ilya Tsakunov" userId="9142600e-60e3-4b17-9232-4a91a0c3b22a" providerId="ADAL" clId="{6BE23EB7-8294-AD46-9A75-0C3EB9E702A8}" dt="2022-01-20T20:35:19.310" v="2901" actId="20577"/>
          <ac:spMkLst>
            <pc:docMk/>
            <pc:sldMk cId="1655163235" sldId="270"/>
            <ac:spMk id="37" creationId="{4162A0BD-585C-934E-9172-2169684B99E7}"/>
          </ac:spMkLst>
        </pc:spChg>
        <pc:spChg chg="add mod">
          <ac:chgData name="Ilya Tsakunov" userId="9142600e-60e3-4b17-9232-4a91a0c3b22a" providerId="ADAL" clId="{6BE23EB7-8294-AD46-9A75-0C3EB9E702A8}" dt="2022-01-20T20:36:01.307" v="2909" actId="1076"/>
          <ac:spMkLst>
            <pc:docMk/>
            <pc:sldMk cId="1655163235" sldId="270"/>
            <ac:spMk id="38" creationId="{08BE5A71-AF9D-2545-81DD-EB4204A18640}"/>
          </ac:spMkLst>
        </pc:spChg>
        <pc:spChg chg="add mod">
          <ac:chgData name="Ilya Tsakunov" userId="9142600e-60e3-4b17-9232-4a91a0c3b22a" providerId="ADAL" clId="{6BE23EB7-8294-AD46-9A75-0C3EB9E702A8}" dt="2022-01-20T20:36:01.307" v="2909" actId="1076"/>
          <ac:spMkLst>
            <pc:docMk/>
            <pc:sldMk cId="1655163235" sldId="270"/>
            <ac:spMk id="39" creationId="{4A06FFE1-858D-9340-B27C-E951458D13E4}"/>
          </ac:spMkLst>
        </pc:spChg>
        <pc:spChg chg="add mod">
          <ac:chgData name="Ilya Tsakunov" userId="9142600e-60e3-4b17-9232-4a91a0c3b22a" providerId="ADAL" clId="{6BE23EB7-8294-AD46-9A75-0C3EB9E702A8}" dt="2022-01-20T20:34:31.286" v="2890" actId="1076"/>
          <ac:spMkLst>
            <pc:docMk/>
            <pc:sldMk cId="1655163235" sldId="270"/>
            <ac:spMk id="40" creationId="{C97F6BC4-B636-7444-AFE2-38A057B615AE}"/>
          </ac:spMkLst>
        </pc:spChg>
        <pc:spChg chg="add mod">
          <ac:chgData name="Ilya Tsakunov" userId="9142600e-60e3-4b17-9232-4a91a0c3b22a" providerId="ADAL" clId="{6BE23EB7-8294-AD46-9A75-0C3EB9E702A8}" dt="2022-01-20T20:35:21.994" v="2902" actId="20577"/>
          <ac:spMkLst>
            <pc:docMk/>
            <pc:sldMk cId="1655163235" sldId="270"/>
            <ac:spMk id="41" creationId="{CAF87101-2F84-0542-8AF3-300735CA6CAD}"/>
          </ac:spMkLst>
        </pc:spChg>
        <pc:spChg chg="add mod">
          <ac:chgData name="Ilya Tsakunov" userId="9142600e-60e3-4b17-9232-4a91a0c3b22a" providerId="ADAL" clId="{6BE23EB7-8294-AD46-9A75-0C3EB9E702A8}" dt="2022-01-20T20:38:32.422" v="2930" actId="1076"/>
          <ac:spMkLst>
            <pc:docMk/>
            <pc:sldMk cId="1655163235" sldId="270"/>
            <ac:spMk id="42" creationId="{3659412D-580F-624F-A6D5-45626788B7FD}"/>
          </ac:spMkLst>
        </pc:spChg>
        <pc:spChg chg="add mod">
          <ac:chgData name="Ilya Tsakunov" userId="9142600e-60e3-4b17-9232-4a91a0c3b22a" providerId="ADAL" clId="{6BE23EB7-8294-AD46-9A75-0C3EB9E702A8}" dt="2022-01-20T20:38:32.422" v="2930" actId="1076"/>
          <ac:spMkLst>
            <pc:docMk/>
            <pc:sldMk cId="1655163235" sldId="270"/>
            <ac:spMk id="43" creationId="{76DB47E4-D66A-6645-9909-7052406D9E64}"/>
          </ac:spMkLst>
        </pc:spChg>
        <pc:spChg chg="add mod">
          <ac:chgData name="Ilya Tsakunov" userId="9142600e-60e3-4b17-9232-4a91a0c3b22a" providerId="ADAL" clId="{6BE23EB7-8294-AD46-9A75-0C3EB9E702A8}" dt="2022-01-20T20:39:37.396" v="2935" actId="1076"/>
          <ac:spMkLst>
            <pc:docMk/>
            <pc:sldMk cId="1655163235" sldId="270"/>
            <ac:spMk id="44" creationId="{2A558B7F-293E-6C48-B55C-C8FAF32BEF49}"/>
          </ac:spMkLst>
        </pc:spChg>
        <pc:spChg chg="add mod">
          <ac:chgData name="Ilya Tsakunov" userId="9142600e-60e3-4b17-9232-4a91a0c3b22a" providerId="ADAL" clId="{6BE23EB7-8294-AD46-9A75-0C3EB9E702A8}" dt="2022-01-20T20:39:37.396" v="2935" actId="1076"/>
          <ac:spMkLst>
            <pc:docMk/>
            <pc:sldMk cId="1655163235" sldId="270"/>
            <ac:spMk id="45" creationId="{DC326EDC-EBB7-5641-BD33-4F2ED90F8625}"/>
          </ac:spMkLst>
        </pc:spChg>
        <pc:spChg chg="add mod">
          <ac:chgData name="Ilya Tsakunov" userId="9142600e-60e3-4b17-9232-4a91a0c3b22a" providerId="ADAL" clId="{6BE23EB7-8294-AD46-9A75-0C3EB9E702A8}" dt="2022-01-20T20:40:27.663" v="2990" actId="1076"/>
          <ac:spMkLst>
            <pc:docMk/>
            <pc:sldMk cId="1655163235" sldId="270"/>
            <ac:spMk id="46" creationId="{A95F66AF-AE4B-314C-939A-6127CB8E2C6F}"/>
          </ac:spMkLst>
        </pc:spChg>
        <pc:spChg chg="add mod">
          <ac:chgData name="Ilya Tsakunov" userId="9142600e-60e3-4b17-9232-4a91a0c3b22a" providerId="ADAL" clId="{6BE23EB7-8294-AD46-9A75-0C3EB9E702A8}" dt="2022-01-20T20:40:27.663" v="2990" actId="1076"/>
          <ac:spMkLst>
            <pc:docMk/>
            <pc:sldMk cId="1655163235" sldId="270"/>
            <ac:spMk id="47" creationId="{7A1699B5-4501-EB40-BC90-B9824E1D151D}"/>
          </ac:spMkLst>
        </pc:spChg>
        <pc:spChg chg="add del mod">
          <ac:chgData name="Ilya Tsakunov" userId="9142600e-60e3-4b17-9232-4a91a0c3b22a" providerId="ADAL" clId="{6BE23EB7-8294-AD46-9A75-0C3EB9E702A8}" dt="2022-01-20T20:29:07.214" v="2831" actId="478"/>
          <ac:spMkLst>
            <pc:docMk/>
            <pc:sldMk cId="1655163235" sldId="270"/>
            <ac:spMk id="48" creationId="{89DA47DC-5E90-C048-B429-265619A28063}"/>
          </ac:spMkLst>
        </pc:spChg>
        <pc:spChg chg="add mod">
          <ac:chgData name="Ilya Tsakunov" userId="9142600e-60e3-4b17-9232-4a91a0c3b22a" providerId="ADAL" clId="{6BE23EB7-8294-AD46-9A75-0C3EB9E702A8}" dt="2022-01-20T20:35:50.917" v="2907" actId="404"/>
          <ac:spMkLst>
            <pc:docMk/>
            <pc:sldMk cId="1655163235" sldId="270"/>
            <ac:spMk id="49" creationId="{3644E240-DD68-064A-83D5-8128CF39EA61}"/>
          </ac:spMkLst>
        </pc:spChg>
        <pc:spChg chg="add mod">
          <ac:chgData name="Ilya Tsakunov" userId="9142600e-60e3-4b17-9232-4a91a0c3b22a" providerId="ADAL" clId="{6BE23EB7-8294-AD46-9A75-0C3EB9E702A8}" dt="2022-01-20T20:34:18.070" v="2886" actId="404"/>
          <ac:spMkLst>
            <pc:docMk/>
            <pc:sldMk cId="1655163235" sldId="270"/>
            <ac:spMk id="55" creationId="{02705319-CA71-CA40-9C26-6CB0E158881D}"/>
          </ac:spMkLst>
        </pc:spChg>
        <pc:spChg chg="add mod">
          <ac:chgData name="Ilya Tsakunov" userId="9142600e-60e3-4b17-9232-4a91a0c3b22a" providerId="ADAL" clId="{6BE23EB7-8294-AD46-9A75-0C3EB9E702A8}" dt="2022-01-20T20:37:59.105" v="2926" actId="20577"/>
          <ac:spMkLst>
            <pc:docMk/>
            <pc:sldMk cId="1655163235" sldId="270"/>
            <ac:spMk id="57" creationId="{E29E094F-1D4E-4C42-BE13-2845479614AF}"/>
          </ac:spMkLst>
        </pc:spChg>
        <pc:spChg chg="add mod">
          <ac:chgData name="Ilya Tsakunov" userId="9142600e-60e3-4b17-9232-4a91a0c3b22a" providerId="ADAL" clId="{6BE23EB7-8294-AD46-9A75-0C3EB9E702A8}" dt="2022-01-20T20:36:17.556" v="2914" actId="1076"/>
          <ac:spMkLst>
            <pc:docMk/>
            <pc:sldMk cId="1655163235" sldId="270"/>
            <ac:spMk id="58" creationId="{957502DC-98E8-634F-9B3C-689B89D2906D}"/>
          </ac:spMkLst>
        </pc:spChg>
        <pc:spChg chg="add mod">
          <ac:chgData name="Ilya Tsakunov" userId="9142600e-60e3-4b17-9232-4a91a0c3b22a" providerId="ADAL" clId="{6BE23EB7-8294-AD46-9A75-0C3EB9E702A8}" dt="2022-01-20T20:39:05.417" v="2932" actId="1076"/>
          <ac:spMkLst>
            <pc:docMk/>
            <pc:sldMk cId="1655163235" sldId="270"/>
            <ac:spMk id="61" creationId="{AA904EF2-888A-AE4F-AEC8-9983A5713B50}"/>
          </ac:spMkLst>
        </pc:spChg>
        <pc:spChg chg="add mod">
          <ac:chgData name="Ilya Tsakunov" userId="9142600e-60e3-4b17-9232-4a91a0c3b22a" providerId="ADAL" clId="{6BE23EB7-8294-AD46-9A75-0C3EB9E702A8}" dt="2022-01-20T20:39:53.928" v="2941" actId="1076"/>
          <ac:spMkLst>
            <pc:docMk/>
            <pc:sldMk cId="1655163235" sldId="270"/>
            <ac:spMk id="63" creationId="{6F6F6B81-28E6-2948-833D-A1EBBB426C30}"/>
          </ac:spMkLst>
        </pc:spChg>
        <pc:spChg chg="add mod">
          <ac:chgData name="Ilya Tsakunov" userId="9142600e-60e3-4b17-9232-4a91a0c3b22a" providerId="ADAL" clId="{6BE23EB7-8294-AD46-9A75-0C3EB9E702A8}" dt="2022-01-20T20:40:45.029" v="2997" actId="1076"/>
          <ac:spMkLst>
            <pc:docMk/>
            <pc:sldMk cId="1655163235" sldId="270"/>
            <ac:spMk id="65" creationId="{A03AF8C0-69F7-1A44-82C4-1871C023D2B5}"/>
          </ac:spMkLst>
        </pc:spChg>
        <pc:spChg chg="add del mod">
          <ac:chgData name="Ilya Tsakunov" userId="9142600e-60e3-4b17-9232-4a91a0c3b22a" providerId="ADAL" clId="{6BE23EB7-8294-AD46-9A75-0C3EB9E702A8}" dt="2022-01-21T08:57:26.890" v="3616" actId="478"/>
          <ac:spMkLst>
            <pc:docMk/>
            <pc:sldMk cId="1655163235" sldId="270"/>
            <ac:spMk id="69" creationId="{6BE817BA-834A-6847-8F28-744FE535CBD4}"/>
          </ac:spMkLst>
        </pc:spChg>
        <pc:spChg chg="add mod">
          <ac:chgData name="Ilya Tsakunov" userId="9142600e-60e3-4b17-9232-4a91a0c3b22a" providerId="ADAL" clId="{6BE23EB7-8294-AD46-9A75-0C3EB9E702A8}" dt="2022-01-21T08:57:27.324" v="3617"/>
          <ac:spMkLst>
            <pc:docMk/>
            <pc:sldMk cId="1655163235" sldId="270"/>
            <ac:spMk id="70" creationId="{2B4AC811-0C49-624A-BDD0-2AFC8E2E754D}"/>
          </ac:spMkLst>
        </pc:spChg>
        <pc:spChg chg="add mod">
          <ac:chgData name="Ilya Tsakunov" userId="9142600e-60e3-4b17-9232-4a91a0c3b22a" providerId="ADAL" clId="{6BE23EB7-8294-AD46-9A75-0C3EB9E702A8}" dt="2022-01-21T08:57:27.324" v="3617"/>
          <ac:spMkLst>
            <pc:docMk/>
            <pc:sldMk cId="1655163235" sldId="270"/>
            <ac:spMk id="72" creationId="{3D3B7FA4-5F75-E64B-986F-3E9290D71475}"/>
          </ac:spMkLst>
        </pc:spChg>
        <pc:grpChg chg="add mod">
          <ac:chgData name="Ilya Tsakunov" userId="9142600e-60e3-4b17-9232-4a91a0c3b22a" providerId="ADAL" clId="{6BE23EB7-8294-AD46-9A75-0C3EB9E702A8}" dt="2022-01-20T20:43:45.346" v="3033" actId="1076"/>
          <ac:grpSpMkLst>
            <pc:docMk/>
            <pc:sldMk cId="1655163235" sldId="270"/>
            <ac:grpSpMk id="53" creationId="{E1C2D5EC-D170-504E-81B7-C3CBCAC7EC2B}"/>
          </ac:grpSpMkLst>
        </pc:grpChg>
        <pc:grpChg chg="add mod">
          <ac:chgData name="Ilya Tsakunov" userId="9142600e-60e3-4b17-9232-4a91a0c3b22a" providerId="ADAL" clId="{6BE23EB7-8294-AD46-9A75-0C3EB9E702A8}" dt="2022-01-20T20:43:45.346" v="3033" actId="1076"/>
          <ac:grpSpMkLst>
            <pc:docMk/>
            <pc:sldMk cId="1655163235" sldId="270"/>
            <ac:grpSpMk id="54" creationId="{7EAE4AED-10A2-A945-8C2E-3ADB96ED48B1}"/>
          </ac:grpSpMkLst>
        </pc:grpChg>
        <pc:grpChg chg="add mod">
          <ac:chgData name="Ilya Tsakunov" userId="9142600e-60e3-4b17-9232-4a91a0c3b22a" providerId="ADAL" clId="{6BE23EB7-8294-AD46-9A75-0C3EB9E702A8}" dt="2022-01-20T20:43:45.346" v="3033" actId="1076"/>
          <ac:grpSpMkLst>
            <pc:docMk/>
            <pc:sldMk cId="1655163235" sldId="270"/>
            <ac:grpSpMk id="56" creationId="{EEF8BF35-FF84-EE48-9B91-F0AAF730D0BB}"/>
          </ac:grpSpMkLst>
        </pc:grpChg>
        <pc:grpChg chg="add mod">
          <ac:chgData name="Ilya Tsakunov" userId="9142600e-60e3-4b17-9232-4a91a0c3b22a" providerId="ADAL" clId="{6BE23EB7-8294-AD46-9A75-0C3EB9E702A8}" dt="2022-01-20T20:43:45.346" v="3033" actId="1076"/>
          <ac:grpSpMkLst>
            <pc:docMk/>
            <pc:sldMk cId="1655163235" sldId="270"/>
            <ac:grpSpMk id="59" creationId="{5BEB9EA8-F4A7-0849-9518-3595B75E7018}"/>
          </ac:grpSpMkLst>
        </pc:grpChg>
        <pc:grpChg chg="add mod">
          <ac:chgData name="Ilya Tsakunov" userId="9142600e-60e3-4b17-9232-4a91a0c3b22a" providerId="ADAL" clId="{6BE23EB7-8294-AD46-9A75-0C3EB9E702A8}" dt="2022-01-20T20:43:45.346" v="3033" actId="1076"/>
          <ac:grpSpMkLst>
            <pc:docMk/>
            <pc:sldMk cId="1655163235" sldId="270"/>
            <ac:grpSpMk id="60" creationId="{AB3C2722-F840-584E-A049-219D625EFCC3}"/>
          </ac:grpSpMkLst>
        </pc:grpChg>
        <pc:grpChg chg="add mod">
          <ac:chgData name="Ilya Tsakunov" userId="9142600e-60e3-4b17-9232-4a91a0c3b22a" providerId="ADAL" clId="{6BE23EB7-8294-AD46-9A75-0C3EB9E702A8}" dt="2022-01-20T20:43:45.346" v="3033" actId="1076"/>
          <ac:grpSpMkLst>
            <pc:docMk/>
            <pc:sldMk cId="1655163235" sldId="270"/>
            <ac:grpSpMk id="62" creationId="{D7517FA5-4F2A-6842-A22D-6CA47CC34113}"/>
          </ac:grpSpMkLst>
        </pc:grpChg>
        <pc:grpChg chg="add mod">
          <ac:chgData name="Ilya Tsakunov" userId="9142600e-60e3-4b17-9232-4a91a0c3b22a" providerId="ADAL" clId="{6BE23EB7-8294-AD46-9A75-0C3EB9E702A8}" dt="2022-01-20T20:43:45.346" v="3033" actId="1076"/>
          <ac:grpSpMkLst>
            <pc:docMk/>
            <pc:sldMk cId="1655163235" sldId="270"/>
            <ac:grpSpMk id="64" creationId="{C93AA3BE-5706-E743-AA6F-0B77645A5ACC}"/>
          </ac:grpSpMkLst>
        </pc:grpChg>
        <pc:grpChg chg="add mod">
          <ac:chgData name="Ilya Tsakunov" userId="9142600e-60e3-4b17-9232-4a91a0c3b22a" providerId="ADAL" clId="{6BE23EB7-8294-AD46-9A75-0C3EB9E702A8}" dt="2022-01-20T20:43:45.346" v="3033" actId="1076"/>
          <ac:grpSpMkLst>
            <pc:docMk/>
            <pc:sldMk cId="1655163235" sldId="270"/>
            <ac:grpSpMk id="66" creationId="{C0C8B6A4-EE23-D341-ACDA-F73DE0672EC3}"/>
          </ac:grpSpMkLst>
        </pc:grpChg>
        <pc:picChg chg="add del mod">
          <ac:chgData name="Ilya Tsakunov" userId="9142600e-60e3-4b17-9232-4a91a0c3b22a" providerId="ADAL" clId="{6BE23EB7-8294-AD46-9A75-0C3EB9E702A8}" dt="2022-01-20T20:26:01.234" v="2762" actId="478"/>
          <ac:picMkLst>
            <pc:docMk/>
            <pc:sldMk cId="1655163235" sldId="270"/>
            <ac:picMk id="22" creationId="{C695E27D-726B-8344-99C2-CFC69668ED4D}"/>
          </ac:picMkLst>
        </pc:picChg>
        <pc:picChg chg="add mod">
          <ac:chgData name="Ilya Tsakunov" userId="9142600e-60e3-4b17-9232-4a91a0c3b22a" providerId="ADAL" clId="{6BE23EB7-8294-AD46-9A75-0C3EB9E702A8}" dt="2022-01-20T20:44:20.687" v="3038" actId="167"/>
          <ac:picMkLst>
            <pc:docMk/>
            <pc:sldMk cId="1655163235" sldId="270"/>
            <ac:picMk id="67" creationId="{7BCDF394-4467-7C43-80DC-512C5D021084}"/>
          </ac:picMkLst>
        </pc:picChg>
        <pc:cxnChg chg="del mod">
          <ac:chgData name="Ilya Tsakunov" userId="9142600e-60e3-4b17-9232-4a91a0c3b22a" providerId="ADAL" clId="{6BE23EB7-8294-AD46-9A75-0C3EB9E702A8}" dt="2022-01-21T08:54:14.009" v="3561" actId="478"/>
          <ac:cxnSpMkLst>
            <pc:docMk/>
            <pc:sldMk cId="1655163235" sldId="270"/>
            <ac:cxnSpMk id="6" creationId="{6ECA684B-79ED-E44D-97FD-7323B8BE129C}"/>
          </ac:cxnSpMkLst>
        </pc:cxnChg>
        <pc:cxnChg chg="add del mod">
          <ac:chgData name="Ilya Tsakunov" userId="9142600e-60e3-4b17-9232-4a91a0c3b22a" providerId="ADAL" clId="{6BE23EB7-8294-AD46-9A75-0C3EB9E702A8}" dt="2022-01-20T20:43:02.737" v="3023" actId="478"/>
          <ac:cxnSpMkLst>
            <pc:docMk/>
            <pc:sldMk cId="1655163235" sldId="270"/>
            <ac:cxnSpMk id="51" creationId="{BE2EA3EF-3003-E747-AB89-46C8AAD5B894}"/>
          </ac:cxnSpMkLst>
        </pc:cxnChg>
        <pc:cxnChg chg="add del mod">
          <ac:chgData name="Ilya Tsakunov" userId="9142600e-60e3-4b17-9232-4a91a0c3b22a" providerId="ADAL" clId="{6BE23EB7-8294-AD46-9A75-0C3EB9E702A8}" dt="2022-01-21T08:57:26.890" v="3616" actId="478"/>
          <ac:cxnSpMkLst>
            <pc:docMk/>
            <pc:sldMk cId="1655163235" sldId="270"/>
            <ac:cxnSpMk id="68" creationId="{2ED25757-7551-C442-AE74-7B21C71701F0}"/>
          </ac:cxnSpMkLst>
        </pc:cxnChg>
        <pc:cxnChg chg="add mod">
          <ac:chgData name="Ilya Tsakunov" userId="9142600e-60e3-4b17-9232-4a91a0c3b22a" providerId="ADAL" clId="{6BE23EB7-8294-AD46-9A75-0C3EB9E702A8}" dt="2022-01-21T08:57:27.324" v="3617"/>
          <ac:cxnSpMkLst>
            <pc:docMk/>
            <pc:sldMk cId="1655163235" sldId="270"/>
            <ac:cxnSpMk id="71" creationId="{9FB19A70-426E-344C-931E-87E1A11E4E91}"/>
          </ac:cxnSpMkLst>
        </pc:cxnChg>
      </pc:sldChg>
      <pc:sldChg chg="addSp delSp modSp mod">
        <pc:chgData name="Ilya Tsakunov" userId="9142600e-60e3-4b17-9232-4a91a0c3b22a" providerId="ADAL" clId="{6BE23EB7-8294-AD46-9A75-0C3EB9E702A8}" dt="2022-01-21T08:55:56.039" v="3581"/>
        <pc:sldMkLst>
          <pc:docMk/>
          <pc:sldMk cId="1590181422" sldId="271"/>
        </pc:sldMkLst>
        <pc:spChg chg="del">
          <ac:chgData name="Ilya Tsakunov" userId="9142600e-60e3-4b17-9232-4a91a0c3b22a" providerId="ADAL" clId="{6BE23EB7-8294-AD46-9A75-0C3EB9E702A8}" dt="2022-01-20T20:19:26.479" v="2626" actId="478"/>
          <ac:spMkLst>
            <pc:docMk/>
            <pc:sldMk cId="1590181422" sldId="271"/>
            <ac:spMk id="4" creationId="{A947291C-A428-EC4F-ABC4-C97C1BD5F6EF}"/>
          </ac:spMkLst>
        </pc:spChg>
        <pc:spChg chg="del">
          <ac:chgData name="Ilya Tsakunov" userId="9142600e-60e3-4b17-9232-4a91a0c3b22a" providerId="ADAL" clId="{6BE23EB7-8294-AD46-9A75-0C3EB9E702A8}" dt="2022-01-20T20:19:26.479" v="2626" actId="478"/>
          <ac:spMkLst>
            <pc:docMk/>
            <pc:sldMk cId="1590181422" sldId="271"/>
            <ac:spMk id="7" creationId="{BB7AA6E9-2C87-D34D-B8CE-89E70948FE7A}"/>
          </ac:spMkLst>
        </pc:spChg>
        <pc:spChg chg="del">
          <ac:chgData name="Ilya Tsakunov" userId="9142600e-60e3-4b17-9232-4a91a0c3b22a" providerId="ADAL" clId="{6BE23EB7-8294-AD46-9A75-0C3EB9E702A8}" dt="2022-01-20T20:19:26.479" v="2626" actId="478"/>
          <ac:spMkLst>
            <pc:docMk/>
            <pc:sldMk cId="1590181422" sldId="271"/>
            <ac:spMk id="8" creationId="{3CDDF8FE-8C4E-0E46-8EE0-E68A20B05696}"/>
          </ac:spMkLst>
        </pc:spChg>
        <pc:spChg chg="del">
          <ac:chgData name="Ilya Tsakunov" userId="9142600e-60e3-4b17-9232-4a91a0c3b22a" providerId="ADAL" clId="{6BE23EB7-8294-AD46-9A75-0C3EB9E702A8}" dt="2022-01-20T20:19:26.479" v="2626" actId="478"/>
          <ac:spMkLst>
            <pc:docMk/>
            <pc:sldMk cId="1590181422" sldId="271"/>
            <ac:spMk id="9" creationId="{DB903482-0D00-314C-906F-E6FCD228778B}"/>
          </ac:spMkLst>
        </pc:spChg>
        <pc:spChg chg="del">
          <ac:chgData name="Ilya Tsakunov" userId="9142600e-60e3-4b17-9232-4a91a0c3b22a" providerId="ADAL" clId="{6BE23EB7-8294-AD46-9A75-0C3EB9E702A8}" dt="2022-01-20T20:19:26.479" v="2626" actId="478"/>
          <ac:spMkLst>
            <pc:docMk/>
            <pc:sldMk cId="1590181422" sldId="271"/>
            <ac:spMk id="10" creationId="{8BB75C0E-C5F4-7840-97AB-E4101003CE90}"/>
          </ac:spMkLst>
        </pc:spChg>
        <pc:spChg chg="del">
          <ac:chgData name="Ilya Tsakunov" userId="9142600e-60e3-4b17-9232-4a91a0c3b22a" providerId="ADAL" clId="{6BE23EB7-8294-AD46-9A75-0C3EB9E702A8}" dt="2022-01-20T20:19:26.479" v="2626" actId="478"/>
          <ac:spMkLst>
            <pc:docMk/>
            <pc:sldMk cId="1590181422" sldId="271"/>
            <ac:spMk id="11" creationId="{D61EDB0C-3483-5F42-AECB-0AC50A6F4728}"/>
          </ac:spMkLst>
        </pc:spChg>
        <pc:spChg chg="del">
          <ac:chgData name="Ilya Tsakunov" userId="9142600e-60e3-4b17-9232-4a91a0c3b22a" providerId="ADAL" clId="{6BE23EB7-8294-AD46-9A75-0C3EB9E702A8}" dt="2022-01-20T20:19:26.479" v="2626" actId="478"/>
          <ac:spMkLst>
            <pc:docMk/>
            <pc:sldMk cId="1590181422" sldId="271"/>
            <ac:spMk id="12" creationId="{28029A58-7A18-7945-A07F-1774A9585A04}"/>
          </ac:spMkLst>
        </pc:spChg>
        <pc:spChg chg="del">
          <ac:chgData name="Ilya Tsakunov" userId="9142600e-60e3-4b17-9232-4a91a0c3b22a" providerId="ADAL" clId="{6BE23EB7-8294-AD46-9A75-0C3EB9E702A8}" dt="2022-01-20T20:19:26.479" v="2626" actId="478"/>
          <ac:spMkLst>
            <pc:docMk/>
            <pc:sldMk cId="1590181422" sldId="271"/>
            <ac:spMk id="13" creationId="{E85C2738-8674-0041-ACC0-C9F18253CFE0}"/>
          </ac:spMkLst>
        </pc:spChg>
        <pc:spChg chg="del">
          <ac:chgData name="Ilya Tsakunov" userId="9142600e-60e3-4b17-9232-4a91a0c3b22a" providerId="ADAL" clId="{6BE23EB7-8294-AD46-9A75-0C3EB9E702A8}" dt="2022-01-20T20:19:26.479" v="2626" actId="478"/>
          <ac:spMkLst>
            <pc:docMk/>
            <pc:sldMk cId="1590181422" sldId="271"/>
            <ac:spMk id="14" creationId="{654DF219-F12A-D24A-9937-D4C610EE2A1B}"/>
          </ac:spMkLst>
        </pc:spChg>
        <pc:spChg chg="del">
          <ac:chgData name="Ilya Tsakunov" userId="9142600e-60e3-4b17-9232-4a91a0c3b22a" providerId="ADAL" clId="{6BE23EB7-8294-AD46-9A75-0C3EB9E702A8}" dt="2022-01-20T20:19:26.479" v="2626" actId="478"/>
          <ac:spMkLst>
            <pc:docMk/>
            <pc:sldMk cId="1590181422" sldId="271"/>
            <ac:spMk id="15" creationId="{52A65EAD-91E0-9946-9597-7125183590DD}"/>
          </ac:spMkLst>
        </pc:spChg>
        <pc:spChg chg="del">
          <ac:chgData name="Ilya Tsakunov" userId="9142600e-60e3-4b17-9232-4a91a0c3b22a" providerId="ADAL" clId="{6BE23EB7-8294-AD46-9A75-0C3EB9E702A8}" dt="2022-01-20T20:19:26.479" v="2626" actId="478"/>
          <ac:spMkLst>
            <pc:docMk/>
            <pc:sldMk cId="1590181422" sldId="271"/>
            <ac:spMk id="16" creationId="{DFA48C9C-D6A8-A143-BE1B-4497A5ECF544}"/>
          </ac:spMkLst>
        </pc:spChg>
        <pc:spChg chg="del">
          <ac:chgData name="Ilya Tsakunov" userId="9142600e-60e3-4b17-9232-4a91a0c3b22a" providerId="ADAL" clId="{6BE23EB7-8294-AD46-9A75-0C3EB9E702A8}" dt="2022-01-20T20:19:26.479" v="2626" actId="478"/>
          <ac:spMkLst>
            <pc:docMk/>
            <pc:sldMk cId="1590181422" sldId="271"/>
            <ac:spMk id="17" creationId="{A3AE934B-57D4-E24B-AAB1-5A413ED9779F}"/>
          </ac:spMkLst>
        </pc:spChg>
        <pc:spChg chg="del">
          <ac:chgData name="Ilya Tsakunov" userId="9142600e-60e3-4b17-9232-4a91a0c3b22a" providerId="ADAL" clId="{6BE23EB7-8294-AD46-9A75-0C3EB9E702A8}" dt="2022-01-20T20:19:26.479" v="2626" actId="478"/>
          <ac:spMkLst>
            <pc:docMk/>
            <pc:sldMk cId="1590181422" sldId="271"/>
            <ac:spMk id="18" creationId="{9AB82230-E3E6-944C-97A3-F39FA490532D}"/>
          </ac:spMkLst>
        </pc:spChg>
        <pc:spChg chg="del">
          <ac:chgData name="Ilya Tsakunov" userId="9142600e-60e3-4b17-9232-4a91a0c3b22a" providerId="ADAL" clId="{6BE23EB7-8294-AD46-9A75-0C3EB9E702A8}" dt="2022-01-20T20:19:26.479" v="2626" actId="478"/>
          <ac:spMkLst>
            <pc:docMk/>
            <pc:sldMk cId="1590181422" sldId="271"/>
            <ac:spMk id="19" creationId="{6DDDF01F-C5F9-524F-B672-A764DF011B05}"/>
          </ac:spMkLst>
        </pc:spChg>
        <pc:spChg chg="del">
          <ac:chgData name="Ilya Tsakunov" userId="9142600e-60e3-4b17-9232-4a91a0c3b22a" providerId="ADAL" clId="{6BE23EB7-8294-AD46-9A75-0C3EB9E702A8}" dt="2022-01-20T20:19:26.479" v="2626" actId="478"/>
          <ac:spMkLst>
            <pc:docMk/>
            <pc:sldMk cId="1590181422" sldId="271"/>
            <ac:spMk id="20" creationId="{C5E0B73A-A9F7-C447-89E1-CF10967807D8}"/>
          </ac:spMkLst>
        </pc:spChg>
        <pc:spChg chg="del">
          <ac:chgData name="Ilya Tsakunov" userId="9142600e-60e3-4b17-9232-4a91a0c3b22a" providerId="ADAL" clId="{6BE23EB7-8294-AD46-9A75-0C3EB9E702A8}" dt="2022-01-20T20:19:26.479" v="2626" actId="478"/>
          <ac:spMkLst>
            <pc:docMk/>
            <pc:sldMk cId="1590181422" sldId="271"/>
            <ac:spMk id="21" creationId="{47362484-94EE-0C4F-AB1A-56F6609E0499}"/>
          </ac:spMkLst>
        </pc:spChg>
        <pc:spChg chg="del">
          <ac:chgData name="Ilya Tsakunov" userId="9142600e-60e3-4b17-9232-4a91a0c3b22a" providerId="ADAL" clId="{6BE23EB7-8294-AD46-9A75-0C3EB9E702A8}" dt="2022-01-20T19:15:57.059" v="1223" actId="478"/>
          <ac:spMkLst>
            <pc:docMk/>
            <pc:sldMk cId="1590181422" sldId="271"/>
            <ac:spMk id="24" creationId="{0B68FE1D-C1DA-4635-8F34-239923F1C55E}"/>
          </ac:spMkLst>
        </pc:spChg>
        <pc:spChg chg="add del mod">
          <ac:chgData name="Ilya Tsakunov" userId="9142600e-60e3-4b17-9232-4a91a0c3b22a" providerId="ADAL" clId="{6BE23EB7-8294-AD46-9A75-0C3EB9E702A8}" dt="2022-01-20T19:16:09.641" v="1225" actId="478"/>
          <ac:spMkLst>
            <pc:docMk/>
            <pc:sldMk cId="1590181422" sldId="271"/>
            <ac:spMk id="26" creationId="{2A233F4B-2D1B-E44B-94A0-4B42DBBFEA8C}"/>
          </ac:spMkLst>
        </pc:spChg>
        <pc:spChg chg="add del mod">
          <ac:chgData name="Ilya Tsakunov" userId="9142600e-60e3-4b17-9232-4a91a0c3b22a" providerId="ADAL" clId="{6BE23EB7-8294-AD46-9A75-0C3EB9E702A8}" dt="2022-01-20T19:16:21.142" v="1227" actId="478"/>
          <ac:spMkLst>
            <pc:docMk/>
            <pc:sldMk cId="1590181422" sldId="271"/>
            <ac:spMk id="28" creationId="{BCD9E25A-AE80-8F49-85A4-37964ADF2B4D}"/>
          </ac:spMkLst>
        </pc:spChg>
        <pc:spChg chg="add del mod">
          <ac:chgData name="Ilya Tsakunov" userId="9142600e-60e3-4b17-9232-4a91a0c3b22a" providerId="ADAL" clId="{6BE23EB7-8294-AD46-9A75-0C3EB9E702A8}" dt="2022-01-20T19:18:38.407" v="1349" actId="478"/>
          <ac:spMkLst>
            <pc:docMk/>
            <pc:sldMk cId="1590181422" sldId="271"/>
            <ac:spMk id="29" creationId="{8C63820A-A53E-7846-A96B-F5770E03C3BB}"/>
          </ac:spMkLst>
        </pc:spChg>
        <pc:spChg chg="add del mod">
          <ac:chgData name="Ilya Tsakunov" userId="9142600e-60e3-4b17-9232-4a91a0c3b22a" providerId="ADAL" clId="{6BE23EB7-8294-AD46-9A75-0C3EB9E702A8}" dt="2022-01-20T19:19:16.651" v="1357" actId="1076"/>
          <ac:spMkLst>
            <pc:docMk/>
            <pc:sldMk cId="1590181422" sldId="271"/>
            <ac:spMk id="30" creationId="{AA06E77C-8D5B-5545-915D-75ADA75CE00B}"/>
          </ac:spMkLst>
        </pc:spChg>
        <pc:spChg chg="add del mod">
          <ac:chgData name="Ilya Tsakunov" userId="9142600e-60e3-4b17-9232-4a91a0c3b22a" providerId="ADAL" clId="{6BE23EB7-8294-AD46-9A75-0C3EB9E702A8}" dt="2022-01-20T20:19:25.684" v="2625"/>
          <ac:spMkLst>
            <pc:docMk/>
            <pc:sldMk cId="1590181422" sldId="271"/>
            <ac:spMk id="31" creationId="{2EC7042D-2D64-E34E-9B9B-324612EB7519}"/>
          </ac:spMkLst>
        </pc:spChg>
        <pc:spChg chg="add del mod">
          <ac:chgData name="Ilya Tsakunov" userId="9142600e-60e3-4b17-9232-4a91a0c3b22a" providerId="ADAL" clId="{6BE23EB7-8294-AD46-9A75-0C3EB9E702A8}" dt="2022-01-20T20:19:25.684" v="2625"/>
          <ac:spMkLst>
            <pc:docMk/>
            <pc:sldMk cId="1590181422" sldId="271"/>
            <ac:spMk id="33" creationId="{3F0B2DBB-BDE5-BE4F-A848-B4EBC6E27B2E}"/>
          </ac:spMkLst>
        </pc:spChg>
        <pc:spChg chg="add del mod">
          <ac:chgData name="Ilya Tsakunov" userId="9142600e-60e3-4b17-9232-4a91a0c3b22a" providerId="ADAL" clId="{6BE23EB7-8294-AD46-9A75-0C3EB9E702A8}" dt="2022-01-20T20:19:25.684" v="2625"/>
          <ac:spMkLst>
            <pc:docMk/>
            <pc:sldMk cId="1590181422" sldId="271"/>
            <ac:spMk id="34" creationId="{A454ED41-DC66-1B44-BC2D-1FEECA2C1AF7}"/>
          </ac:spMkLst>
        </pc:spChg>
        <pc:spChg chg="add del mod">
          <ac:chgData name="Ilya Tsakunov" userId="9142600e-60e3-4b17-9232-4a91a0c3b22a" providerId="ADAL" clId="{6BE23EB7-8294-AD46-9A75-0C3EB9E702A8}" dt="2022-01-20T20:19:25.684" v="2625"/>
          <ac:spMkLst>
            <pc:docMk/>
            <pc:sldMk cId="1590181422" sldId="271"/>
            <ac:spMk id="35" creationId="{4AAB5FB1-4586-E542-A830-D7E02753F7AF}"/>
          </ac:spMkLst>
        </pc:spChg>
        <pc:spChg chg="add del mod">
          <ac:chgData name="Ilya Tsakunov" userId="9142600e-60e3-4b17-9232-4a91a0c3b22a" providerId="ADAL" clId="{6BE23EB7-8294-AD46-9A75-0C3EB9E702A8}" dt="2022-01-21T08:55:53.654" v="3579" actId="478"/>
          <ac:spMkLst>
            <pc:docMk/>
            <pc:sldMk cId="1590181422" sldId="271"/>
            <ac:spMk id="35" creationId="{E803C1C1-F9AB-E94F-BFB6-03D024017BC7}"/>
          </ac:spMkLst>
        </pc:spChg>
        <pc:spChg chg="add del mod">
          <ac:chgData name="Ilya Tsakunov" userId="9142600e-60e3-4b17-9232-4a91a0c3b22a" providerId="ADAL" clId="{6BE23EB7-8294-AD46-9A75-0C3EB9E702A8}" dt="2022-01-20T20:19:25.684" v="2625"/>
          <ac:spMkLst>
            <pc:docMk/>
            <pc:sldMk cId="1590181422" sldId="271"/>
            <ac:spMk id="36" creationId="{27CBD6B9-A9DC-734E-BA36-76B1F6F3F3B3}"/>
          </ac:spMkLst>
        </pc:spChg>
        <pc:spChg chg="add mod">
          <ac:chgData name="Ilya Tsakunov" userId="9142600e-60e3-4b17-9232-4a91a0c3b22a" providerId="ADAL" clId="{6BE23EB7-8294-AD46-9A75-0C3EB9E702A8}" dt="2022-01-21T08:55:56.039" v="3581"/>
          <ac:spMkLst>
            <pc:docMk/>
            <pc:sldMk cId="1590181422" sldId="271"/>
            <ac:spMk id="36" creationId="{3004C848-6631-A14F-8722-54EF4102E084}"/>
          </ac:spMkLst>
        </pc:spChg>
        <pc:spChg chg="add del mod">
          <ac:chgData name="Ilya Tsakunov" userId="9142600e-60e3-4b17-9232-4a91a0c3b22a" providerId="ADAL" clId="{6BE23EB7-8294-AD46-9A75-0C3EB9E702A8}" dt="2022-01-20T20:19:25.684" v="2625"/>
          <ac:spMkLst>
            <pc:docMk/>
            <pc:sldMk cId="1590181422" sldId="271"/>
            <ac:spMk id="37" creationId="{D352E109-F942-E54E-861F-8136F3A4C331}"/>
          </ac:spMkLst>
        </pc:spChg>
        <pc:spChg chg="add mod">
          <ac:chgData name="Ilya Tsakunov" userId="9142600e-60e3-4b17-9232-4a91a0c3b22a" providerId="ADAL" clId="{6BE23EB7-8294-AD46-9A75-0C3EB9E702A8}" dt="2022-01-21T08:55:56.039" v="3581"/>
          <ac:spMkLst>
            <pc:docMk/>
            <pc:sldMk cId="1590181422" sldId="271"/>
            <ac:spMk id="38" creationId="{4663FA3E-217C-6F44-8E2C-54DF84536094}"/>
          </ac:spMkLst>
        </pc:spChg>
        <pc:spChg chg="add del mod">
          <ac:chgData name="Ilya Tsakunov" userId="9142600e-60e3-4b17-9232-4a91a0c3b22a" providerId="ADAL" clId="{6BE23EB7-8294-AD46-9A75-0C3EB9E702A8}" dt="2022-01-20T20:19:25.684" v="2625"/>
          <ac:spMkLst>
            <pc:docMk/>
            <pc:sldMk cId="1590181422" sldId="271"/>
            <ac:spMk id="38" creationId="{893E1628-7E6B-7149-B2AE-10376BA764D8}"/>
          </ac:spMkLst>
        </pc:spChg>
        <pc:spChg chg="add del mod">
          <ac:chgData name="Ilya Tsakunov" userId="9142600e-60e3-4b17-9232-4a91a0c3b22a" providerId="ADAL" clId="{6BE23EB7-8294-AD46-9A75-0C3EB9E702A8}" dt="2022-01-20T20:19:25.684" v="2625"/>
          <ac:spMkLst>
            <pc:docMk/>
            <pc:sldMk cId="1590181422" sldId="271"/>
            <ac:spMk id="39" creationId="{6EE6E198-A559-E746-9693-EE2A342EAB78}"/>
          </ac:spMkLst>
        </pc:spChg>
        <pc:spChg chg="add del mod">
          <ac:chgData name="Ilya Tsakunov" userId="9142600e-60e3-4b17-9232-4a91a0c3b22a" providerId="ADAL" clId="{6BE23EB7-8294-AD46-9A75-0C3EB9E702A8}" dt="2022-01-20T20:19:25.684" v="2625"/>
          <ac:spMkLst>
            <pc:docMk/>
            <pc:sldMk cId="1590181422" sldId="271"/>
            <ac:spMk id="40" creationId="{FC85C813-39DD-FC49-A50A-38C7B6B27556}"/>
          </ac:spMkLst>
        </pc:spChg>
        <pc:spChg chg="add del mod">
          <ac:chgData name="Ilya Tsakunov" userId="9142600e-60e3-4b17-9232-4a91a0c3b22a" providerId="ADAL" clId="{6BE23EB7-8294-AD46-9A75-0C3EB9E702A8}" dt="2022-01-20T20:19:25.684" v="2625"/>
          <ac:spMkLst>
            <pc:docMk/>
            <pc:sldMk cId="1590181422" sldId="271"/>
            <ac:spMk id="41" creationId="{DC684E05-43A4-1C41-BD0A-D0A4FFF0A4CF}"/>
          </ac:spMkLst>
        </pc:spChg>
        <pc:spChg chg="add del mod">
          <ac:chgData name="Ilya Tsakunov" userId="9142600e-60e3-4b17-9232-4a91a0c3b22a" providerId="ADAL" clId="{6BE23EB7-8294-AD46-9A75-0C3EB9E702A8}" dt="2022-01-20T20:19:25.684" v="2625"/>
          <ac:spMkLst>
            <pc:docMk/>
            <pc:sldMk cId="1590181422" sldId="271"/>
            <ac:spMk id="42" creationId="{A12D3B71-EA63-914F-99B6-1F30E3743B8C}"/>
          </ac:spMkLst>
        </pc:spChg>
        <pc:spChg chg="add del mod">
          <ac:chgData name="Ilya Tsakunov" userId="9142600e-60e3-4b17-9232-4a91a0c3b22a" providerId="ADAL" clId="{6BE23EB7-8294-AD46-9A75-0C3EB9E702A8}" dt="2022-01-20T20:19:25.684" v="2625"/>
          <ac:spMkLst>
            <pc:docMk/>
            <pc:sldMk cId="1590181422" sldId="271"/>
            <ac:spMk id="43" creationId="{A7BFA10C-2063-7846-894F-DBF1B9877D72}"/>
          </ac:spMkLst>
        </pc:spChg>
        <pc:spChg chg="add del mod">
          <ac:chgData name="Ilya Tsakunov" userId="9142600e-60e3-4b17-9232-4a91a0c3b22a" providerId="ADAL" clId="{6BE23EB7-8294-AD46-9A75-0C3EB9E702A8}" dt="2022-01-20T20:19:25.684" v="2625"/>
          <ac:spMkLst>
            <pc:docMk/>
            <pc:sldMk cId="1590181422" sldId="271"/>
            <ac:spMk id="44" creationId="{74CB212D-149C-C048-8875-C007A07B733D}"/>
          </ac:spMkLst>
        </pc:spChg>
        <pc:spChg chg="add del mod">
          <ac:chgData name="Ilya Tsakunov" userId="9142600e-60e3-4b17-9232-4a91a0c3b22a" providerId="ADAL" clId="{6BE23EB7-8294-AD46-9A75-0C3EB9E702A8}" dt="2022-01-20T20:19:25.684" v="2625"/>
          <ac:spMkLst>
            <pc:docMk/>
            <pc:sldMk cId="1590181422" sldId="271"/>
            <ac:spMk id="45" creationId="{28B1EE74-8548-9044-9F13-2C22CF6AE814}"/>
          </ac:spMkLst>
        </pc:spChg>
        <pc:spChg chg="add del mod">
          <ac:chgData name="Ilya Tsakunov" userId="9142600e-60e3-4b17-9232-4a91a0c3b22a" providerId="ADAL" clId="{6BE23EB7-8294-AD46-9A75-0C3EB9E702A8}" dt="2022-01-20T20:19:25.684" v="2625"/>
          <ac:spMkLst>
            <pc:docMk/>
            <pc:sldMk cId="1590181422" sldId="271"/>
            <ac:spMk id="46" creationId="{5F55EA50-C2C8-AC44-9692-D99E5B4618C5}"/>
          </ac:spMkLst>
        </pc:spChg>
        <pc:spChg chg="add del mod">
          <ac:chgData name="Ilya Tsakunov" userId="9142600e-60e3-4b17-9232-4a91a0c3b22a" providerId="ADAL" clId="{6BE23EB7-8294-AD46-9A75-0C3EB9E702A8}" dt="2022-01-20T20:19:25.684" v="2625"/>
          <ac:spMkLst>
            <pc:docMk/>
            <pc:sldMk cId="1590181422" sldId="271"/>
            <ac:spMk id="47" creationId="{D64C95A8-3FE2-DD41-8A11-65B234581808}"/>
          </ac:spMkLst>
        </pc:spChg>
        <pc:spChg chg="add del mod">
          <ac:chgData name="Ilya Tsakunov" userId="9142600e-60e3-4b17-9232-4a91a0c3b22a" providerId="ADAL" clId="{6BE23EB7-8294-AD46-9A75-0C3EB9E702A8}" dt="2022-01-20T20:19:25.684" v="2625"/>
          <ac:spMkLst>
            <pc:docMk/>
            <pc:sldMk cId="1590181422" sldId="271"/>
            <ac:spMk id="48" creationId="{0824B4AB-52AA-5F43-95C3-3845D936894C}"/>
          </ac:spMkLst>
        </pc:spChg>
        <pc:spChg chg="add del mod">
          <ac:chgData name="Ilya Tsakunov" userId="9142600e-60e3-4b17-9232-4a91a0c3b22a" providerId="ADAL" clId="{6BE23EB7-8294-AD46-9A75-0C3EB9E702A8}" dt="2022-01-20T20:19:25.684" v="2625"/>
          <ac:spMkLst>
            <pc:docMk/>
            <pc:sldMk cId="1590181422" sldId="271"/>
            <ac:spMk id="49" creationId="{AA0C64E9-ABA4-6E4D-AFFA-206CEE92BCA4}"/>
          </ac:spMkLst>
        </pc:spChg>
        <pc:spChg chg="add del mod">
          <ac:chgData name="Ilya Tsakunov" userId="9142600e-60e3-4b17-9232-4a91a0c3b22a" providerId="ADAL" clId="{6BE23EB7-8294-AD46-9A75-0C3EB9E702A8}" dt="2022-01-20T20:19:25.684" v="2625"/>
          <ac:spMkLst>
            <pc:docMk/>
            <pc:sldMk cId="1590181422" sldId="271"/>
            <ac:spMk id="50" creationId="{BEAC1913-CC34-E24F-B5AB-011000676559}"/>
          </ac:spMkLst>
        </pc:spChg>
        <pc:spChg chg="add del mod">
          <ac:chgData name="Ilya Tsakunov" userId="9142600e-60e3-4b17-9232-4a91a0c3b22a" providerId="ADAL" clId="{6BE23EB7-8294-AD46-9A75-0C3EB9E702A8}" dt="2022-01-20T20:19:25.684" v="2625"/>
          <ac:spMkLst>
            <pc:docMk/>
            <pc:sldMk cId="1590181422" sldId="271"/>
            <ac:spMk id="51" creationId="{EEEEC4C7-2590-724F-8A26-43691B5D15AF}"/>
          </ac:spMkLst>
        </pc:spChg>
        <pc:spChg chg="add del mod">
          <ac:chgData name="Ilya Tsakunov" userId="9142600e-60e3-4b17-9232-4a91a0c3b22a" providerId="ADAL" clId="{6BE23EB7-8294-AD46-9A75-0C3EB9E702A8}" dt="2022-01-21T08:55:55.553" v="3580" actId="478"/>
          <ac:spMkLst>
            <pc:docMk/>
            <pc:sldMk cId="1590181422" sldId="271"/>
            <ac:spMk id="52" creationId="{796F7925-AB11-A34A-94F6-F267D8F6281C}"/>
          </ac:spMkLst>
        </pc:spChg>
        <pc:spChg chg="add mod">
          <ac:chgData name="Ilya Tsakunov" userId="9142600e-60e3-4b17-9232-4a91a0c3b22a" providerId="ADAL" clId="{6BE23EB7-8294-AD46-9A75-0C3EB9E702A8}" dt="2022-01-20T20:19:34.565" v="2643" actId="20577"/>
          <ac:spMkLst>
            <pc:docMk/>
            <pc:sldMk cId="1590181422" sldId="271"/>
            <ac:spMk id="54" creationId="{077921EB-33DF-4144-8AF6-A32836D57629}"/>
          </ac:spMkLst>
        </pc:spChg>
        <pc:spChg chg="add mod">
          <ac:chgData name="Ilya Tsakunov" userId="9142600e-60e3-4b17-9232-4a91a0c3b22a" providerId="ADAL" clId="{6BE23EB7-8294-AD46-9A75-0C3EB9E702A8}" dt="2022-01-20T20:19:27.033" v="2627"/>
          <ac:spMkLst>
            <pc:docMk/>
            <pc:sldMk cId="1590181422" sldId="271"/>
            <ac:spMk id="55" creationId="{643EC30E-FED5-C241-AB46-B9D1C24ED3CE}"/>
          </ac:spMkLst>
        </pc:spChg>
        <pc:spChg chg="add mod">
          <ac:chgData name="Ilya Tsakunov" userId="9142600e-60e3-4b17-9232-4a91a0c3b22a" providerId="ADAL" clId="{6BE23EB7-8294-AD46-9A75-0C3EB9E702A8}" dt="2022-01-20T20:19:27.033" v="2627"/>
          <ac:spMkLst>
            <pc:docMk/>
            <pc:sldMk cId="1590181422" sldId="271"/>
            <ac:spMk id="56" creationId="{2E10EA5C-C513-244D-B68D-E813BA644EC1}"/>
          </ac:spMkLst>
        </pc:spChg>
        <pc:spChg chg="add mod">
          <ac:chgData name="Ilya Tsakunov" userId="9142600e-60e3-4b17-9232-4a91a0c3b22a" providerId="ADAL" clId="{6BE23EB7-8294-AD46-9A75-0C3EB9E702A8}" dt="2022-01-20T20:19:27.033" v="2627"/>
          <ac:spMkLst>
            <pc:docMk/>
            <pc:sldMk cId="1590181422" sldId="271"/>
            <ac:spMk id="57" creationId="{C6D9178E-E8DA-AC4C-9121-7EDA170D64C5}"/>
          </ac:spMkLst>
        </pc:spChg>
        <pc:spChg chg="add mod">
          <ac:chgData name="Ilya Tsakunov" userId="9142600e-60e3-4b17-9232-4a91a0c3b22a" providerId="ADAL" clId="{6BE23EB7-8294-AD46-9A75-0C3EB9E702A8}" dt="2022-01-20T20:20:21.618" v="2694" actId="208"/>
          <ac:spMkLst>
            <pc:docMk/>
            <pc:sldMk cId="1590181422" sldId="271"/>
            <ac:spMk id="58" creationId="{E27D6C81-9C2A-4C43-BE93-72F6468F345C}"/>
          </ac:spMkLst>
        </pc:spChg>
        <pc:spChg chg="add mod">
          <ac:chgData name="Ilya Tsakunov" userId="9142600e-60e3-4b17-9232-4a91a0c3b22a" providerId="ADAL" clId="{6BE23EB7-8294-AD46-9A75-0C3EB9E702A8}" dt="2022-01-20T20:19:27.033" v="2627"/>
          <ac:spMkLst>
            <pc:docMk/>
            <pc:sldMk cId="1590181422" sldId="271"/>
            <ac:spMk id="59" creationId="{78350CA4-1787-7B4C-A375-0B5E2BB67A7B}"/>
          </ac:spMkLst>
        </pc:spChg>
        <pc:spChg chg="add mod">
          <ac:chgData name="Ilya Tsakunov" userId="9142600e-60e3-4b17-9232-4a91a0c3b22a" providerId="ADAL" clId="{6BE23EB7-8294-AD46-9A75-0C3EB9E702A8}" dt="2022-01-20T20:19:27.033" v="2627"/>
          <ac:spMkLst>
            <pc:docMk/>
            <pc:sldMk cId="1590181422" sldId="271"/>
            <ac:spMk id="60" creationId="{1FF3FF19-4907-F347-8A4E-9C57D7C946AD}"/>
          </ac:spMkLst>
        </pc:spChg>
        <pc:spChg chg="add mod">
          <ac:chgData name="Ilya Tsakunov" userId="9142600e-60e3-4b17-9232-4a91a0c3b22a" providerId="ADAL" clId="{6BE23EB7-8294-AD46-9A75-0C3EB9E702A8}" dt="2022-01-20T20:19:27.033" v="2627"/>
          <ac:spMkLst>
            <pc:docMk/>
            <pc:sldMk cId="1590181422" sldId="271"/>
            <ac:spMk id="61" creationId="{AAC2AE16-03D8-3A43-B031-F1F1B1CDBC5C}"/>
          </ac:spMkLst>
        </pc:spChg>
        <pc:spChg chg="add mod">
          <ac:chgData name="Ilya Tsakunov" userId="9142600e-60e3-4b17-9232-4a91a0c3b22a" providerId="ADAL" clId="{6BE23EB7-8294-AD46-9A75-0C3EB9E702A8}" dt="2022-01-20T20:19:27.033" v="2627"/>
          <ac:spMkLst>
            <pc:docMk/>
            <pc:sldMk cId="1590181422" sldId="271"/>
            <ac:spMk id="62" creationId="{C5ABFFB4-ED59-AA46-B873-9DFC3B708365}"/>
          </ac:spMkLst>
        </pc:spChg>
        <pc:spChg chg="add mod">
          <ac:chgData name="Ilya Tsakunov" userId="9142600e-60e3-4b17-9232-4a91a0c3b22a" providerId="ADAL" clId="{6BE23EB7-8294-AD46-9A75-0C3EB9E702A8}" dt="2022-01-20T20:19:27.033" v="2627"/>
          <ac:spMkLst>
            <pc:docMk/>
            <pc:sldMk cId="1590181422" sldId="271"/>
            <ac:spMk id="63" creationId="{11F597DB-BBC8-7A41-A35F-283CD966A22E}"/>
          </ac:spMkLst>
        </pc:spChg>
        <pc:spChg chg="add mod">
          <ac:chgData name="Ilya Tsakunov" userId="9142600e-60e3-4b17-9232-4a91a0c3b22a" providerId="ADAL" clId="{6BE23EB7-8294-AD46-9A75-0C3EB9E702A8}" dt="2022-01-20T20:19:27.033" v="2627"/>
          <ac:spMkLst>
            <pc:docMk/>
            <pc:sldMk cId="1590181422" sldId="271"/>
            <ac:spMk id="64" creationId="{893136F3-9409-6742-B248-74E52B92BB2F}"/>
          </ac:spMkLst>
        </pc:spChg>
        <pc:spChg chg="add mod">
          <ac:chgData name="Ilya Tsakunov" userId="9142600e-60e3-4b17-9232-4a91a0c3b22a" providerId="ADAL" clId="{6BE23EB7-8294-AD46-9A75-0C3EB9E702A8}" dt="2022-01-20T20:19:27.033" v="2627"/>
          <ac:spMkLst>
            <pc:docMk/>
            <pc:sldMk cId="1590181422" sldId="271"/>
            <ac:spMk id="65" creationId="{90BA42B7-3E50-264D-95AC-966AC35E2C36}"/>
          </ac:spMkLst>
        </pc:spChg>
        <pc:spChg chg="add mod">
          <ac:chgData name="Ilya Tsakunov" userId="9142600e-60e3-4b17-9232-4a91a0c3b22a" providerId="ADAL" clId="{6BE23EB7-8294-AD46-9A75-0C3EB9E702A8}" dt="2022-01-20T20:19:27.033" v="2627"/>
          <ac:spMkLst>
            <pc:docMk/>
            <pc:sldMk cId="1590181422" sldId="271"/>
            <ac:spMk id="66" creationId="{5D9701C4-4CAC-7C41-9B7F-E8CFF03E15CE}"/>
          </ac:spMkLst>
        </pc:spChg>
        <pc:spChg chg="add mod">
          <ac:chgData name="Ilya Tsakunov" userId="9142600e-60e3-4b17-9232-4a91a0c3b22a" providerId="ADAL" clId="{6BE23EB7-8294-AD46-9A75-0C3EB9E702A8}" dt="2022-01-20T20:19:27.033" v="2627"/>
          <ac:spMkLst>
            <pc:docMk/>
            <pc:sldMk cId="1590181422" sldId="271"/>
            <ac:spMk id="67" creationId="{964A9DC4-4747-8349-B3E8-569B3876BD70}"/>
          </ac:spMkLst>
        </pc:spChg>
        <pc:spChg chg="add mod">
          <ac:chgData name="Ilya Tsakunov" userId="9142600e-60e3-4b17-9232-4a91a0c3b22a" providerId="ADAL" clId="{6BE23EB7-8294-AD46-9A75-0C3EB9E702A8}" dt="2022-01-20T20:19:27.033" v="2627"/>
          <ac:spMkLst>
            <pc:docMk/>
            <pc:sldMk cId="1590181422" sldId="271"/>
            <ac:spMk id="68" creationId="{A55EFEA8-217D-2A41-A965-777263B5650F}"/>
          </ac:spMkLst>
        </pc:spChg>
        <pc:spChg chg="add mod">
          <ac:chgData name="Ilya Tsakunov" userId="9142600e-60e3-4b17-9232-4a91a0c3b22a" providerId="ADAL" clId="{6BE23EB7-8294-AD46-9A75-0C3EB9E702A8}" dt="2022-01-20T20:19:27.033" v="2627"/>
          <ac:spMkLst>
            <pc:docMk/>
            <pc:sldMk cId="1590181422" sldId="271"/>
            <ac:spMk id="69" creationId="{6BF4035F-275D-5B44-99C2-A3D2ECE86B9E}"/>
          </ac:spMkLst>
        </pc:spChg>
        <pc:spChg chg="add mod">
          <ac:chgData name="Ilya Tsakunov" userId="9142600e-60e3-4b17-9232-4a91a0c3b22a" providerId="ADAL" clId="{6BE23EB7-8294-AD46-9A75-0C3EB9E702A8}" dt="2022-01-20T20:19:27.033" v="2627"/>
          <ac:spMkLst>
            <pc:docMk/>
            <pc:sldMk cId="1590181422" sldId="271"/>
            <ac:spMk id="70" creationId="{4425A6D9-99E0-E04B-A3FB-B663793E10ED}"/>
          </ac:spMkLst>
        </pc:spChg>
        <pc:spChg chg="add mod">
          <ac:chgData name="Ilya Tsakunov" userId="9142600e-60e3-4b17-9232-4a91a0c3b22a" providerId="ADAL" clId="{6BE23EB7-8294-AD46-9A75-0C3EB9E702A8}" dt="2022-01-20T20:19:27.033" v="2627"/>
          <ac:spMkLst>
            <pc:docMk/>
            <pc:sldMk cId="1590181422" sldId="271"/>
            <ac:spMk id="71" creationId="{F472FBA0-B7AF-D04F-B8EF-6B6934560304}"/>
          </ac:spMkLst>
        </pc:spChg>
        <pc:spChg chg="add mod">
          <ac:chgData name="Ilya Tsakunov" userId="9142600e-60e3-4b17-9232-4a91a0c3b22a" providerId="ADAL" clId="{6BE23EB7-8294-AD46-9A75-0C3EB9E702A8}" dt="2022-01-20T20:19:27.033" v="2627"/>
          <ac:spMkLst>
            <pc:docMk/>
            <pc:sldMk cId="1590181422" sldId="271"/>
            <ac:spMk id="72" creationId="{7838FCF6-006F-804F-8793-053265C5D96F}"/>
          </ac:spMkLst>
        </pc:spChg>
        <pc:picChg chg="add mod">
          <ac:chgData name="Ilya Tsakunov" userId="9142600e-60e3-4b17-9232-4a91a0c3b22a" providerId="ADAL" clId="{6BE23EB7-8294-AD46-9A75-0C3EB9E702A8}" dt="2022-01-20T19:18:22.331" v="1345" actId="1076"/>
          <ac:picMkLst>
            <pc:docMk/>
            <pc:sldMk cId="1590181422" sldId="271"/>
            <ac:picMk id="23" creationId="{B8BF6139-C2C8-3047-B546-2A89F4B08DEC}"/>
          </ac:picMkLst>
        </pc:picChg>
        <pc:picChg chg="mod">
          <ac:chgData name="Ilya Tsakunov" userId="9142600e-60e3-4b17-9232-4a91a0c3b22a" providerId="ADAL" clId="{6BE23EB7-8294-AD46-9A75-0C3EB9E702A8}" dt="2022-01-20T19:19:27.828" v="1359" actId="1076"/>
          <ac:picMkLst>
            <pc:docMk/>
            <pc:sldMk cId="1590181422" sldId="271"/>
            <ac:picMk id="1026" creationId="{8FB5B9EE-7F48-2F4E-A7E0-FBE201261BE0}"/>
          </ac:picMkLst>
        </pc:picChg>
        <pc:cxnChg chg="del">
          <ac:chgData name="Ilya Tsakunov" userId="9142600e-60e3-4b17-9232-4a91a0c3b22a" providerId="ADAL" clId="{6BE23EB7-8294-AD46-9A75-0C3EB9E702A8}" dt="2022-01-20T20:19:26.479" v="2626" actId="478"/>
          <ac:cxnSpMkLst>
            <pc:docMk/>
            <pc:sldMk cId="1590181422" sldId="271"/>
            <ac:cxnSpMk id="6" creationId="{6ECA684B-79ED-E44D-97FD-7323B8BE129C}"/>
          </ac:cxnSpMkLst>
        </pc:cxnChg>
        <pc:cxnChg chg="add del mod">
          <ac:chgData name="Ilya Tsakunov" userId="9142600e-60e3-4b17-9232-4a91a0c3b22a" providerId="ADAL" clId="{6BE23EB7-8294-AD46-9A75-0C3EB9E702A8}" dt="2022-01-20T20:19:25.684" v="2625"/>
          <ac:cxnSpMkLst>
            <pc:docMk/>
            <pc:sldMk cId="1590181422" sldId="271"/>
            <ac:cxnSpMk id="32" creationId="{8E491341-9766-1D47-BA83-75BB857C9B00}"/>
          </ac:cxnSpMkLst>
        </pc:cxnChg>
        <pc:cxnChg chg="add del mod">
          <ac:chgData name="Ilya Tsakunov" userId="9142600e-60e3-4b17-9232-4a91a0c3b22a" providerId="ADAL" clId="{6BE23EB7-8294-AD46-9A75-0C3EB9E702A8}" dt="2022-01-21T08:55:52.766" v="3578" actId="478"/>
          <ac:cxnSpMkLst>
            <pc:docMk/>
            <pc:sldMk cId="1590181422" sldId="271"/>
            <ac:cxnSpMk id="34" creationId="{206FE418-2B2E-4444-8D38-30367A8D5A59}"/>
          </ac:cxnSpMkLst>
        </pc:cxnChg>
        <pc:cxnChg chg="add mod">
          <ac:chgData name="Ilya Tsakunov" userId="9142600e-60e3-4b17-9232-4a91a0c3b22a" providerId="ADAL" clId="{6BE23EB7-8294-AD46-9A75-0C3EB9E702A8}" dt="2022-01-21T08:55:56.039" v="3581"/>
          <ac:cxnSpMkLst>
            <pc:docMk/>
            <pc:sldMk cId="1590181422" sldId="271"/>
            <ac:cxnSpMk id="37" creationId="{91D42649-4633-4547-BDBC-806F25A50231}"/>
          </ac:cxnSpMkLst>
        </pc:cxnChg>
        <pc:cxnChg chg="add del mod">
          <ac:chgData name="Ilya Tsakunov" userId="9142600e-60e3-4b17-9232-4a91a0c3b22a" providerId="ADAL" clId="{6BE23EB7-8294-AD46-9A75-0C3EB9E702A8}" dt="2022-01-21T08:53:25.555" v="3533" actId="478"/>
          <ac:cxnSpMkLst>
            <pc:docMk/>
            <pc:sldMk cId="1590181422" sldId="271"/>
            <ac:cxnSpMk id="53" creationId="{C87181E4-6870-BE44-AD5D-4EAF8AE99147}"/>
          </ac:cxnSpMkLst>
        </pc:cxnChg>
      </pc:sldChg>
      <pc:sldChg chg="addSp delSp modSp mod">
        <pc:chgData name="Ilya Tsakunov" userId="9142600e-60e3-4b17-9232-4a91a0c3b22a" providerId="ADAL" clId="{6BE23EB7-8294-AD46-9A75-0C3EB9E702A8}" dt="2022-01-21T08:55:44.894" v="3573"/>
        <pc:sldMkLst>
          <pc:docMk/>
          <pc:sldMk cId="1811885533" sldId="272"/>
        </pc:sldMkLst>
        <pc:spChg chg="del">
          <ac:chgData name="Ilya Tsakunov" userId="9142600e-60e3-4b17-9232-4a91a0c3b22a" providerId="ADAL" clId="{6BE23EB7-8294-AD46-9A75-0C3EB9E702A8}" dt="2022-01-20T20:19:49.503" v="2664" actId="478"/>
          <ac:spMkLst>
            <pc:docMk/>
            <pc:sldMk cId="1811885533" sldId="272"/>
            <ac:spMk id="4" creationId="{A947291C-A428-EC4F-ABC4-C97C1BD5F6EF}"/>
          </ac:spMkLst>
        </pc:spChg>
        <pc:spChg chg="del mod">
          <ac:chgData name="Ilya Tsakunov" userId="9142600e-60e3-4b17-9232-4a91a0c3b22a" providerId="ADAL" clId="{6BE23EB7-8294-AD46-9A75-0C3EB9E702A8}" dt="2022-01-20T19:57:17.440" v="2251" actId="478"/>
          <ac:spMkLst>
            <pc:docMk/>
            <pc:sldMk cId="1811885533" sldId="272"/>
            <ac:spMk id="5" creationId="{EFFF70C4-5B3B-48E7-BC99-94E3FB25D56F}"/>
          </ac:spMkLst>
        </pc:spChg>
        <pc:spChg chg="del mod">
          <ac:chgData name="Ilya Tsakunov" userId="9142600e-60e3-4b17-9232-4a91a0c3b22a" providerId="ADAL" clId="{6BE23EB7-8294-AD46-9A75-0C3EB9E702A8}" dt="2022-01-20T20:19:49.503" v="2664" actId="478"/>
          <ac:spMkLst>
            <pc:docMk/>
            <pc:sldMk cId="1811885533" sldId="272"/>
            <ac:spMk id="7" creationId="{BB7AA6E9-2C87-D34D-B8CE-89E70948FE7A}"/>
          </ac:spMkLst>
        </pc:spChg>
        <pc:spChg chg="del">
          <ac:chgData name="Ilya Tsakunov" userId="9142600e-60e3-4b17-9232-4a91a0c3b22a" providerId="ADAL" clId="{6BE23EB7-8294-AD46-9A75-0C3EB9E702A8}" dt="2022-01-20T20:19:49.503" v="2664" actId="478"/>
          <ac:spMkLst>
            <pc:docMk/>
            <pc:sldMk cId="1811885533" sldId="272"/>
            <ac:spMk id="8" creationId="{3CDDF8FE-8C4E-0E46-8EE0-E68A20B05696}"/>
          </ac:spMkLst>
        </pc:spChg>
        <pc:spChg chg="del">
          <ac:chgData name="Ilya Tsakunov" userId="9142600e-60e3-4b17-9232-4a91a0c3b22a" providerId="ADAL" clId="{6BE23EB7-8294-AD46-9A75-0C3EB9E702A8}" dt="2022-01-20T20:19:49.503" v="2664" actId="478"/>
          <ac:spMkLst>
            <pc:docMk/>
            <pc:sldMk cId="1811885533" sldId="272"/>
            <ac:spMk id="9" creationId="{DB903482-0D00-314C-906F-E6FCD228778B}"/>
          </ac:spMkLst>
        </pc:spChg>
        <pc:spChg chg="del">
          <ac:chgData name="Ilya Tsakunov" userId="9142600e-60e3-4b17-9232-4a91a0c3b22a" providerId="ADAL" clId="{6BE23EB7-8294-AD46-9A75-0C3EB9E702A8}" dt="2022-01-20T20:19:49.503" v="2664" actId="478"/>
          <ac:spMkLst>
            <pc:docMk/>
            <pc:sldMk cId="1811885533" sldId="272"/>
            <ac:spMk id="10" creationId="{8BB75C0E-C5F4-7840-97AB-E4101003CE90}"/>
          </ac:spMkLst>
        </pc:spChg>
        <pc:spChg chg="del">
          <ac:chgData name="Ilya Tsakunov" userId="9142600e-60e3-4b17-9232-4a91a0c3b22a" providerId="ADAL" clId="{6BE23EB7-8294-AD46-9A75-0C3EB9E702A8}" dt="2022-01-20T20:19:49.503" v="2664" actId="478"/>
          <ac:spMkLst>
            <pc:docMk/>
            <pc:sldMk cId="1811885533" sldId="272"/>
            <ac:spMk id="11" creationId="{D61EDB0C-3483-5F42-AECB-0AC50A6F4728}"/>
          </ac:spMkLst>
        </pc:spChg>
        <pc:spChg chg="del">
          <ac:chgData name="Ilya Tsakunov" userId="9142600e-60e3-4b17-9232-4a91a0c3b22a" providerId="ADAL" clId="{6BE23EB7-8294-AD46-9A75-0C3EB9E702A8}" dt="2022-01-20T20:19:49.503" v="2664" actId="478"/>
          <ac:spMkLst>
            <pc:docMk/>
            <pc:sldMk cId="1811885533" sldId="272"/>
            <ac:spMk id="12" creationId="{28029A58-7A18-7945-A07F-1774A9585A04}"/>
          </ac:spMkLst>
        </pc:spChg>
        <pc:spChg chg="del">
          <ac:chgData name="Ilya Tsakunov" userId="9142600e-60e3-4b17-9232-4a91a0c3b22a" providerId="ADAL" clId="{6BE23EB7-8294-AD46-9A75-0C3EB9E702A8}" dt="2022-01-20T20:19:49.503" v="2664" actId="478"/>
          <ac:spMkLst>
            <pc:docMk/>
            <pc:sldMk cId="1811885533" sldId="272"/>
            <ac:spMk id="13" creationId="{E85C2738-8674-0041-ACC0-C9F18253CFE0}"/>
          </ac:spMkLst>
        </pc:spChg>
        <pc:spChg chg="del">
          <ac:chgData name="Ilya Tsakunov" userId="9142600e-60e3-4b17-9232-4a91a0c3b22a" providerId="ADAL" clId="{6BE23EB7-8294-AD46-9A75-0C3EB9E702A8}" dt="2022-01-20T20:19:49.503" v="2664" actId="478"/>
          <ac:spMkLst>
            <pc:docMk/>
            <pc:sldMk cId="1811885533" sldId="272"/>
            <ac:spMk id="14" creationId="{654DF219-F12A-D24A-9937-D4C610EE2A1B}"/>
          </ac:spMkLst>
        </pc:spChg>
        <pc:spChg chg="del">
          <ac:chgData name="Ilya Tsakunov" userId="9142600e-60e3-4b17-9232-4a91a0c3b22a" providerId="ADAL" clId="{6BE23EB7-8294-AD46-9A75-0C3EB9E702A8}" dt="2022-01-20T20:19:49.503" v="2664" actId="478"/>
          <ac:spMkLst>
            <pc:docMk/>
            <pc:sldMk cId="1811885533" sldId="272"/>
            <ac:spMk id="15" creationId="{52A65EAD-91E0-9946-9597-7125183590DD}"/>
          </ac:spMkLst>
        </pc:spChg>
        <pc:spChg chg="del">
          <ac:chgData name="Ilya Tsakunov" userId="9142600e-60e3-4b17-9232-4a91a0c3b22a" providerId="ADAL" clId="{6BE23EB7-8294-AD46-9A75-0C3EB9E702A8}" dt="2022-01-20T20:19:49.503" v="2664" actId="478"/>
          <ac:spMkLst>
            <pc:docMk/>
            <pc:sldMk cId="1811885533" sldId="272"/>
            <ac:spMk id="16" creationId="{DFA48C9C-D6A8-A143-BE1B-4497A5ECF544}"/>
          </ac:spMkLst>
        </pc:spChg>
        <pc:spChg chg="del">
          <ac:chgData name="Ilya Tsakunov" userId="9142600e-60e3-4b17-9232-4a91a0c3b22a" providerId="ADAL" clId="{6BE23EB7-8294-AD46-9A75-0C3EB9E702A8}" dt="2022-01-20T20:19:49.503" v="2664" actId="478"/>
          <ac:spMkLst>
            <pc:docMk/>
            <pc:sldMk cId="1811885533" sldId="272"/>
            <ac:spMk id="17" creationId="{A3AE934B-57D4-E24B-AAB1-5A413ED9779F}"/>
          </ac:spMkLst>
        </pc:spChg>
        <pc:spChg chg="del">
          <ac:chgData name="Ilya Tsakunov" userId="9142600e-60e3-4b17-9232-4a91a0c3b22a" providerId="ADAL" clId="{6BE23EB7-8294-AD46-9A75-0C3EB9E702A8}" dt="2022-01-20T20:19:49.503" v="2664" actId="478"/>
          <ac:spMkLst>
            <pc:docMk/>
            <pc:sldMk cId="1811885533" sldId="272"/>
            <ac:spMk id="18" creationId="{9AB82230-E3E6-944C-97A3-F39FA490532D}"/>
          </ac:spMkLst>
        </pc:spChg>
        <pc:spChg chg="del">
          <ac:chgData name="Ilya Tsakunov" userId="9142600e-60e3-4b17-9232-4a91a0c3b22a" providerId="ADAL" clId="{6BE23EB7-8294-AD46-9A75-0C3EB9E702A8}" dt="2022-01-20T20:19:49.503" v="2664" actId="478"/>
          <ac:spMkLst>
            <pc:docMk/>
            <pc:sldMk cId="1811885533" sldId="272"/>
            <ac:spMk id="19" creationId="{6DDDF01F-C5F9-524F-B672-A764DF011B05}"/>
          </ac:spMkLst>
        </pc:spChg>
        <pc:spChg chg="del">
          <ac:chgData name="Ilya Tsakunov" userId="9142600e-60e3-4b17-9232-4a91a0c3b22a" providerId="ADAL" clId="{6BE23EB7-8294-AD46-9A75-0C3EB9E702A8}" dt="2022-01-20T20:19:49.503" v="2664" actId="478"/>
          <ac:spMkLst>
            <pc:docMk/>
            <pc:sldMk cId="1811885533" sldId="272"/>
            <ac:spMk id="20" creationId="{C5E0B73A-A9F7-C447-89E1-CF10967807D8}"/>
          </ac:spMkLst>
        </pc:spChg>
        <pc:spChg chg="del">
          <ac:chgData name="Ilya Tsakunov" userId="9142600e-60e3-4b17-9232-4a91a0c3b22a" providerId="ADAL" clId="{6BE23EB7-8294-AD46-9A75-0C3EB9E702A8}" dt="2022-01-20T20:19:49.503" v="2664" actId="478"/>
          <ac:spMkLst>
            <pc:docMk/>
            <pc:sldMk cId="1811885533" sldId="272"/>
            <ac:spMk id="21" creationId="{47362484-94EE-0C4F-AB1A-56F6609E0499}"/>
          </ac:spMkLst>
        </pc:spChg>
        <pc:spChg chg="add del mod">
          <ac:chgData name="Ilya Tsakunov" userId="9142600e-60e3-4b17-9232-4a91a0c3b22a" providerId="ADAL" clId="{6BE23EB7-8294-AD46-9A75-0C3EB9E702A8}" dt="2022-01-20T20:59:33.179" v="3294" actId="478"/>
          <ac:spMkLst>
            <pc:docMk/>
            <pc:sldMk cId="1811885533" sldId="272"/>
            <ac:spMk id="22" creationId="{93D3C6D1-08C2-43BA-A5AE-552ADD9FE146}"/>
          </ac:spMkLst>
        </pc:spChg>
        <pc:spChg chg="add mod">
          <ac:chgData name="Ilya Tsakunov" userId="9142600e-60e3-4b17-9232-4a91a0c3b22a" providerId="ADAL" clId="{6BE23EB7-8294-AD46-9A75-0C3EB9E702A8}" dt="2022-01-20T19:57:21.244" v="2253"/>
          <ac:spMkLst>
            <pc:docMk/>
            <pc:sldMk cId="1811885533" sldId="272"/>
            <ac:spMk id="31" creationId="{13309CBB-83AD-FC48-ACF8-DF0D987CF8F4}"/>
          </ac:spMkLst>
        </pc:spChg>
        <pc:spChg chg="add del mod">
          <ac:chgData name="Ilya Tsakunov" userId="9142600e-60e3-4b17-9232-4a91a0c3b22a" providerId="ADAL" clId="{6BE23EB7-8294-AD46-9A75-0C3EB9E702A8}" dt="2022-01-20T19:57:19.921" v="2252" actId="478"/>
          <ac:spMkLst>
            <pc:docMk/>
            <pc:sldMk cId="1811885533" sldId="272"/>
            <ac:spMk id="32" creationId="{0CF17467-F3A0-7344-A30A-C9DD894171A8}"/>
          </ac:spMkLst>
        </pc:spChg>
        <pc:spChg chg="add del mod">
          <ac:chgData name="Ilya Tsakunov" userId="9142600e-60e3-4b17-9232-4a91a0c3b22a" providerId="ADAL" clId="{6BE23EB7-8294-AD46-9A75-0C3EB9E702A8}" dt="2022-01-21T08:55:41.918" v="3570" actId="478"/>
          <ac:spMkLst>
            <pc:docMk/>
            <pc:sldMk cId="1811885533" sldId="272"/>
            <ac:spMk id="33" creationId="{C37D5009-3894-A747-9AC5-008502C7E0A2}"/>
          </ac:spMkLst>
        </pc:spChg>
        <pc:spChg chg="add mod">
          <ac:chgData name="Ilya Tsakunov" userId="9142600e-60e3-4b17-9232-4a91a0c3b22a" providerId="ADAL" clId="{6BE23EB7-8294-AD46-9A75-0C3EB9E702A8}" dt="2022-01-20T20:19:53.694" v="2677" actId="20577"/>
          <ac:spMkLst>
            <pc:docMk/>
            <pc:sldMk cId="1811885533" sldId="272"/>
            <ac:spMk id="35" creationId="{259CF830-4FDF-F74E-A136-8106CFFEC198}"/>
          </ac:spMkLst>
        </pc:spChg>
        <pc:spChg chg="add mod">
          <ac:chgData name="Ilya Tsakunov" userId="9142600e-60e3-4b17-9232-4a91a0c3b22a" providerId="ADAL" clId="{6BE23EB7-8294-AD46-9A75-0C3EB9E702A8}" dt="2022-01-20T20:19:49.962" v="2665"/>
          <ac:spMkLst>
            <pc:docMk/>
            <pc:sldMk cId="1811885533" sldId="272"/>
            <ac:spMk id="36" creationId="{A05D8212-9D7F-294C-B97D-07F8EAF7B275}"/>
          </ac:spMkLst>
        </pc:spChg>
        <pc:spChg chg="add mod">
          <ac:chgData name="Ilya Tsakunov" userId="9142600e-60e3-4b17-9232-4a91a0c3b22a" providerId="ADAL" clId="{6BE23EB7-8294-AD46-9A75-0C3EB9E702A8}" dt="2022-01-20T20:20:13.040" v="2690" actId="208"/>
          <ac:spMkLst>
            <pc:docMk/>
            <pc:sldMk cId="1811885533" sldId="272"/>
            <ac:spMk id="37" creationId="{A6FC55AE-3BD4-EC4E-B833-D074571F6FDB}"/>
          </ac:spMkLst>
        </pc:spChg>
        <pc:spChg chg="add mod">
          <ac:chgData name="Ilya Tsakunov" userId="9142600e-60e3-4b17-9232-4a91a0c3b22a" providerId="ADAL" clId="{6BE23EB7-8294-AD46-9A75-0C3EB9E702A8}" dt="2022-01-20T20:19:49.962" v="2665"/>
          <ac:spMkLst>
            <pc:docMk/>
            <pc:sldMk cId="1811885533" sldId="272"/>
            <ac:spMk id="38" creationId="{97D212F7-618E-4840-8BC8-22E746BF9109}"/>
          </ac:spMkLst>
        </pc:spChg>
        <pc:spChg chg="add mod">
          <ac:chgData name="Ilya Tsakunov" userId="9142600e-60e3-4b17-9232-4a91a0c3b22a" providerId="ADAL" clId="{6BE23EB7-8294-AD46-9A75-0C3EB9E702A8}" dt="2022-01-20T20:19:49.962" v="2665"/>
          <ac:spMkLst>
            <pc:docMk/>
            <pc:sldMk cId="1811885533" sldId="272"/>
            <ac:spMk id="39" creationId="{6831BB56-9C46-7747-9890-62E62918BFB5}"/>
          </ac:spMkLst>
        </pc:spChg>
        <pc:spChg chg="add mod">
          <ac:chgData name="Ilya Tsakunov" userId="9142600e-60e3-4b17-9232-4a91a0c3b22a" providerId="ADAL" clId="{6BE23EB7-8294-AD46-9A75-0C3EB9E702A8}" dt="2022-01-20T20:19:49.962" v="2665"/>
          <ac:spMkLst>
            <pc:docMk/>
            <pc:sldMk cId="1811885533" sldId="272"/>
            <ac:spMk id="40" creationId="{BB458ADE-C943-374C-8565-E63B69FF90AE}"/>
          </ac:spMkLst>
        </pc:spChg>
        <pc:spChg chg="add mod">
          <ac:chgData name="Ilya Tsakunov" userId="9142600e-60e3-4b17-9232-4a91a0c3b22a" providerId="ADAL" clId="{6BE23EB7-8294-AD46-9A75-0C3EB9E702A8}" dt="2022-01-20T20:19:49.962" v="2665"/>
          <ac:spMkLst>
            <pc:docMk/>
            <pc:sldMk cId="1811885533" sldId="272"/>
            <ac:spMk id="41" creationId="{5AAD90D3-8851-7C46-AA21-AF50C4145B46}"/>
          </ac:spMkLst>
        </pc:spChg>
        <pc:spChg chg="add mod">
          <ac:chgData name="Ilya Tsakunov" userId="9142600e-60e3-4b17-9232-4a91a0c3b22a" providerId="ADAL" clId="{6BE23EB7-8294-AD46-9A75-0C3EB9E702A8}" dt="2022-01-20T20:19:49.962" v="2665"/>
          <ac:spMkLst>
            <pc:docMk/>
            <pc:sldMk cId="1811885533" sldId="272"/>
            <ac:spMk id="42" creationId="{9B7DBB06-8157-2047-93A4-BBF60582E663}"/>
          </ac:spMkLst>
        </pc:spChg>
        <pc:spChg chg="add mod">
          <ac:chgData name="Ilya Tsakunov" userId="9142600e-60e3-4b17-9232-4a91a0c3b22a" providerId="ADAL" clId="{6BE23EB7-8294-AD46-9A75-0C3EB9E702A8}" dt="2022-01-20T20:19:49.962" v="2665"/>
          <ac:spMkLst>
            <pc:docMk/>
            <pc:sldMk cId="1811885533" sldId="272"/>
            <ac:spMk id="43" creationId="{667D325C-9899-C448-BA50-E35F79702F0D}"/>
          </ac:spMkLst>
        </pc:spChg>
        <pc:spChg chg="add mod">
          <ac:chgData name="Ilya Tsakunov" userId="9142600e-60e3-4b17-9232-4a91a0c3b22a" providerId="ADAL" clId="{6BE23EB7-8294-AD46-9A75-0C3EB9E702A8}" dt="2022-01-20T20:19:49.962" v="2665"/>
          <ac:spMkLst>
            <pc:docMk/>
            <pc:sldMk cId="1811885533" sldId="272"/>
            <ac:spMk id="44" creationId="{B823F3CD-4D25-8D47-9AA5-D18C333A53D6}"/>
          </ac:spMkLst>
        </pc:spChg>
        <pc:spChg chg="add mod">
          <ac:chgData name="Ilya Tsakunov" userId="9142600e-60e3-4b17-9232-4a91a0c3b22a" providerId="ADAL" clId="{6BE23EB7-8294-AD46-9A75-0C3EB9E702A8}" dt="2022-01-20T20:19:49.962" v="2665"/>
          <ac:spMkLst>
            <pc:docMk/>
            <pc:sldMk cId="1811885533" sldId="272"/>
            <ac:spMk id="45" creationId="{34C2C481-91B1-4948-91A2-6E0D780416DA}"/>
          </ac:spMkLst>
        </pc:spChg>
        <pc:spChg chg="add mod">
          <ac:chgData name="Ilya Tsakunov" userId="9142600e-60e3-4b17-9232-4a91a0c3b22a" providerId="ADAL" clId="{6BE23EB7-8294-AD46-9A75-0C3EB9E702A8}" dt="2022-01-20T20:19:49.962" v="2665"/>
          <ac:spMkLst>
            <pc:docMk/>
            <pc:sldMk cId="1811885533" sldId="272"/>
            <ac:spMk id="46" creationId="{5E4C8D6A-92D7-2742-AC6A-0F9E76119A14}"/>
          </ac:spMkLst>
        </pc:spChg>
        <pc:spChg chg="add mod">
          <ac:chgData name="Ilya Tsakunov" userId="9142600e-60e3-4b17-9232-4a91a0c3b22a" providerId="ADAL" clId="{6BE23EB7-8294-AD46-9A75-0C3EB9E702A8}" dt="2022-01-20T20:19:49.962" v="2665"/>
          <ac:spMkLst>
            <pc:docMk/>
            <pc:sldMk cId="1811885533" sldId="272"/>
            <ac:spMk id="47" creationId="{D51ECD76-965D-A347-A18D-5CB6C163C912}"/>
          </ac:spMkLst>
        </pc:spChg>
        <pc:spChg chg="add mod">
          <ac:chgData name="Ilya Tsakunov" userId="9142600e-60e3-4b17-9232-4a91a0c3b22a" providerId="ADAL" clId="{6BE23EB7-8294-AD46-9A75-0C3EB9E702A8}" dt="2022-01-20T20:19:49.962" v="2665"/>
          <ac:spMkLst>
            <pc:docMk/>
            <pc:sldMk cId="1811885533" sldId="272"/>
            <ac:spMk id="48" creationId="{2FC0C884-0F6D-0541-BCC6-0BEB001ED853}"/>
          </ac:spMkLst>
        </pc:spChg>
        <pc:spChg chg="add mod">
          <ac:chgData name="Ilya Tsakunov" userId="9142600e-60e3-4b17-9232-4a91a0c3b22a" providerId="ADAL" clId="{6BE23EB7-8294-AD46-9A75-0C3EB9E702A8}" dt="2022-01-20T20:19:49.962" v="2665"/>
          <ac:spMkLst>
            <pc:docMk/>
            <pc:sldMk cId="1811885533" sldId="272"/>
            <ac:spMk id="49" creationId="{FD1A5EC3-F019-4D46-8D58-8B2DA546F585}"/>
          </ac:spMkLst>
        </pc:spChg>
        <pc:spChg chg="add mod">
          <ac:chgData name="Ilya Tsakunov" userId="9142600e-60e3-4b17-9232-4a91a0c3b22a" providerId="ADAL" clId="{6BE23EB7-8294-AD46-9A75-0C3EB9E702A8}" dt="2022-01-20T20:19:49.962" v="2665"/>
          <ac:spMkLst>
            <pc:docMk/>
            <pc:sldMk cId="1811885533" sldId="272"/>
            <ac:spMk id="50" creationId="{D18CED33-3CA6-9348-B00A-BD60EA21FD9C}"/>
          </ac:spMkLst>
        </pc:spChg>
        <pc:spChg chg="add mod">
          <ac:chgData name="Ilya Tsakunov" userId="9142600e-60e3-4b17-9232-4a91a0c3b22a" providerId="ADAL" clId="{6BE23EB7-8294-AD46-9A75-0C3EB9E702A8}" dt="2022-01-20T20:19:49.962" v="2665"/>
          <ac:spMkLst>
            <pc:docMk/>
            <pc:sldMk cId="1811885533" sldId="272"/>
            <ac:spMk id="51" creationId="{F81BD878-A7C9-FC49-AF93-F6F336A329AC}"/>
          </ac:spMkLst>
        </pc:spChg>
        <pc:spChg chg="add mod">
          <ac:chgData name="Ilya Tsakunov" userId="9142600e-60e3-4b17-9232-4a91a0c3b22a" providerId="ADAL" clId="{6BE23EB7-8294-AD46-9A75-0C3EB9E702A8}" dt="2022-01-20T20:19:49.962" v="2665"/>
          <ac:spMkLst>
            <pc:docMk/>
            <pc:sldMk cId="1811885533" sldId="272"/>
            <ac:spMk id="52" creationId="{14B9BBE3-80E0-8845-86E2-7E98BEB8038D}"/>
          </ac:spMkLst>
        </pc:spChg>
        <pc:spChg chg="add mod">
          <ac:chgData name="Ilya Tsakunov" userId="9142600e-60e3-4b17-9232-4a91a0c3b22a" providerId="ADAL" clId="{6BE23EB7-8294-AD46-9A75-0C3EB9E702A8}" dt="2022-01-20T20:19:49.962" v="2665"/>
          <ac:spMkLst>
            <pc:docMk/>
            <pc:sldMk cId="1811885533" sldId="272"/>
            <ac:spMk id="53" creationId="{F642F704-130B-9F41-9AA2-601CDCE33C76}"/>
          </ac:spMkLst>
        </pc:spChg>
        <pc:spChg chg="add del mod">
          <ac:chgData name="Ilya Tsakunov" userId="9142600e-60e3-4b17-9232-4a91a0c3b22a" providerId="ADAL" clId="{6BE23EB7-8294-AD46-9A75-0C3EB9E702A8}" dt="2022-01-20T21:00:43.008" v="3313" actId="1076"/>
          <ac:spMkLst>
            <pc:docMk/>
            <pc:sldMk cId="1811885533" sldId="272"/>
            <ac:spMk id="55" creationId="{24B83C6A-5DC2-974A-990A-DC1CE0EF95C2}"/>
          </ac:spMkLst>
        </pc:spChg>
        <pc:spChg chg="add del mod">
          <ac:chgData name="Ilya Tsakunov" userId="9142600e-60e3-4b17-9232-4a91a0c3b22a" providerId="ADAL" clId="{6BE23EB7-8294-AD46-9A75-0C3EB9E702A8}" dt="2022-01-20T21:00:43.008" v="3313" actId="1076"/>
          <ac:spMkLst>
            <pc:docMk/>
            <pc:sldMk cId="1811885533" sldId="272"/>
            <ac:spMk id="56" creationId="{32267DB5-62B9-F145-B73A-A39D523452B8}"/>
          </ac:spMkLst>
        </pc:spChg>
        <pc:spChg chg="add del mod">
          <ac:chgData name="Ilya Tsakunov" userId="9142600e-60e3-4b17-9232-4a91a0c3b22a" providerId="ADAL" clId="{6BE23EB7-8294-AD46-9A75-0C3EB9E702A8}" dt="2022-01-20T21:00:43.008" v="3313" actId="1076"/>
          <ac:spMkLst>
            <pc:docMk/>
            <pc:sldMk cId="1811885533" sldId="272"/>
            <ac:spMk id="57" creationId="{FF6C7DCD-3B7F-2D4D-8CBE-F448E8B6BDD6}"/>
          </ac:spMkLst>
        </pc:spChg>
        <pc:spChg chg="add del mod">
          <ac:chgData name="Ilya Tsakunov" userId="9142600e-60e3-4b17-9232-4a91a0c3b22a" providerId="ADAL" clId="{6BE23EB7-8294-AD46-9A75-0C3EB9E702A8}" dt="2022-01-20T21:00:43.008" v="3313" actId="1076"/>
          <ac:spMkLst>
            <pc:docMk/>
            <pc:sldMk cId="1811885533" sldId="272"/>
            <ac:spMk id="58" creationId="{A3C17A0A-188C-3B4D-8643-035B00606D0A}"/>
          </ac:spMkLst>
        </pc:spChg>
        <pc:spChg chg="add del mod">
          <ac:chgData name="Ilya Tsakunov" userId="9142600e-60e3-4b17-9232-4a91a0c3b22a" providerId="ADAL" clId="{6BE23EB7-8294-AD46-9A75-0C3EB9E702A8}" dt="2022-01-21T08:55:43.040" v="3571" actId="478"/>
          <ac:spMkLst>
            <pc:docMk/>
            <pc:sldMk cId="1811885533" sldId="272"/>
            <ac:spMk id="64" creationId="{E5BD0614-B583-7A4C-A228-8639D28A2345}"/>
          </ac:spMkLst>
        </pc:spChg>
        <pc:spChg chg="add mod">
          <ac:chgData name="Ilya Tsakunov" userId="9142600e-60e3-4b17-9232-4a91a0c3b22a" providerId="ADAL" clId="{6BE23EB7-8294-AD46-9A75-0C3EB9E702A8}" dt="2022-01-21T08:55:44.894" v="3573"/>
          <ac:spMkLst>
            <pc:docMk/>
            <pc:sldMk cId="1811885533" sldId="272"/>
            <ac:spMk id="65" creationId="{8E9A4EC0-1914-6D4F-8B61-7DB38785A890}"/>
          </ac:spMkLst>
        </pc:spChg>
        <pc:spChg chg="add mod">
          <ac:chgData name="Ilya Tsakunov" userId="9142600e-60e3-4b17-9232-4a91a0c3b22a" providerId="ADAL" clId="{6BE23EB7-8294-AD46-9A75-0C3EB9E702A8}" dt="2022-01-21T08:55:44.894" v="3573"/>
          <ac:spMkLst>
            <pc:docMk/>
            <pc:sldMk cId="1811885533" sldId="272"/>
            <ac:spMk id="67" creationId="{2A549DEA-22C2-904A-B56F-A4F6ED802EE1}"/>
          </ac:spMkLst>
        </pc:spChg>
        <pc:picChg chg="add del mod">
          <ac:chgData name="Ilya Tsakunov" userId="9142600e-60e3-4b17-9232-4a91a0c3b22a" providerId="ADAL" clId="{6BE23EB7-8294-AD46-9A75-0C3EB9E702A8}" dt="2022-01-20T19:12:01.595" v="1150" actId="478"/>
          <ac:picMkLst>
            <pc:docMk/>
            <pc:sldMk cId="1811885533" sldId="272"/>
            <ac:picMk id="23" creationId="{6659C326-2E6E-1D48-B28E-B2381B393095}"/>
          </ac:picMkLst>
        </pc:picChg>
        <pc:picChg chg="mod">
          <ac:chgData name="Ilya Tsakunov" userId="9142600e-60e3-4b17-9232-4a91a0c3b22a" providerId="ADAL" clId="{6BE23EB7-8294-AD46-9A75-0C3EB9E702A8}" dt="2022-01-21T08:08:08.852" v="3487" actId="1076"/>
          <ac:picMkLst>
            <pc:docMk/>
            <pc:sldMk cId="1811885533" sldId="272"/>
            <ac:picMk id="25" creationId="{3F30F634-07C0-4A6C-85D8-126B7E722C57}"/>
          </ac:picMkLst>
        </pc:picChg>
        <pc:picChg chg="add del mod">
          <ac:chgData name="Ilya Tsakunov" userId="9142600e-60e3-4b17-9232-4a91a0c3b22a" providerId="ADAL" clId="{6BE23EB7-8294-AD46-9A75-0C3EB9E702A8}" dt="2022-01-20T19:12:51.760" v="1163" actId="478"/>
          <ac:picMkLst>
            <pc:docMk/>
            <pc:sldMk cId="1811885533" sldId="272"/>
            <ac:picMk id="26" creationId="{C6E247E2-0E8A-2D47-8D0D-3DE2A80AFF01}"/>
          </ac:picMkLst>
        </pc:picChg>
        <pc:picChg chg="add del mod">
          <ac:chgData name="Ilya Tsakunov" userId="9142600e-60e3-4b17-9232-4a91a0c3b22a" providerId="ADAL" clId="{6BE23EB7-8294-AD46-9A75-0C3EB9E702A8}" dt="2022-01-20T19:12:52.797" v="1164" actId="478"/>
          <ac:picMkLst>
            <pc:docMk/>
            <pc:sldMk cId="1811885533" sldId="272"/>
            <ac:picMk id="27" creationId="{98921426-140D-1D44-AA50-3F5555D15617}"/>
          </ac:picMkLst>
        </pc:picChg>
        <pc:picChg chg="add del mod">
          <ac:chgData name="Ilya Tsakunov" userId="9142600e-60e3-4b17-9232-4a91a0c3b22a" providerId="ADAL" clId="{6BE23EB7-8294-AD46-9A75-0C3EB9E702A8}" dt="2022-01-20T19:13:44.069" v="1177" actId="478"/>
          <ac:picMkLst>
            <pc:docMk/>
            <pc:sldMk cId="1811885533" sldId="272"/>
            <ac:picMk id="28" creationId="{F0302901-69AB-BD40-B1E8-8FD815CE066A}"/>
          </ac:picMkLst>
        </pc:picChg>
        <pc:picChg chg="add del mod">
          <ac:chgData name="Ilya Tsakunov" userId="9142600e-60e3-4b17-9232-4a91a0c3b22a" providerId="ADAL" clId="{6BE23EB7-8294-AD46-9A75-0C3EB9E702A8}" dt="2022-01-20T19:13:43.053" v="1176" actId="478"/>
          <ac:picMkLst>
            <pc:docMk/>
            <pc:sldMk cId="1811885533" sldId="272"/>
            <ac:picMk id="29" creationId="{44AB76C1-2A07-2A46-91B9-62C0FFE963C6}"/>
          </ac:picMkLst>
        </pc:picChg>
        <pc:picChg chg="add del mod">
          <ac:chgData name="Ilya Tsakunov" userId="9142600e-60e3-4b17-9232-4a91a0c3b22a" providerId="ADAL" clId="{6BE23EB7-8294-AD46-9A75-0C3EB9E702A8}" dt="2022-01-20T20:58:32.884" v="3240" actId="478"/>
          <ac:picMkLst>
            <pc:docMk/>
            <pc:sldMk cId="1811885533" sldId="272"/>
            <ac:picMk id="30" creationId="{0047B98D-6331-3347-A5FB-0B0C1965EB1D}"/>
          </ac:picMkLst>
        </pc:picChg>
        <pc:picChg chg="add mod">
          <ac:chgData name="Ilya Tsakunov" userId="9142600e-60e3-4b17-9232-4a91a0c3b22a" providerId="ADAL" clId="{6BE23EB7-8294-AD46-9A75-0C3EB9E702A8}" dt="2022-01-20T21:00:43.008" v="3313" actId="1076"/>
          <ac:picMkLst>
            <pc:docMk/>
            <pc:sldMk cId="1811885533" sldId="272"/>
            <ac:picMk id="54" creationId="{7E2943D0-C2D2-7546-8B2C-F0D9856369B8}"/>
          </ac:picMkLst>
        </pc:picChg>
        <pc:picChg chg="add mod">
          <ac:chgData name="Ilya Tsakunov" userId="9142600e-60e3-4b17-9232-4a91a0c3b22a" providerId="ADAL" clId="{6BE23EB7-8294-AD46-9A75-0C3EB9E702A8}" dt="2022-01-20T21:00:43.008" v="3313" actId="1076"/>
          <ac:picMkLst>
            <pc:docMk/>
            <pc:sldMk cId="1811885533" sldId="272"/>
            <ac:picMk id="59" creationId="{CA827F3F-FBAC-B649-AF71-30B27F165C0B}"/>
          </ac:picMkLst>
        </pc:picChg>
        <pc:picChg chg="add mod">
          <ac:chgData name="Ilya Tsakunov" userId="9142600e-60e3-4b17-9232-4a91a0c3b22a" providerId="ADAL" clId="{6BE23EB7-8294-AD46-9A75-0C3EB9E702A8}" dt="2022-01-20T21:00:43.008" v="3313" actId="1076"/>
          <ac:picMkLst>
            <pc:docMk/>
            <pc:sldMk cId="1811885533" sldId="272"/>
            <ac:picMk id="60" creationId="{E545F53F-1AD3-FC45-B522-6A668E274A57}"/>
          </ac:picMkLst>
        </pc:picChg>
        <pc:picChg chg="add mod">
          <ac:chgData name="Ilya Tsakunov" userId="9142600e-60e3-4b17-9232-4a91a0c3b22a" providerId="ADAL" clId="{6BE23EB7-8294-AD46-9A75-0C3EB9E702A8}" dt="2022-01-20T21:00:43.008" v="3313" actId="1076"/>
          <ac:picMkLst>
            <pc:docMk/>
            <pc:sldMk cId="1811885533" sldId="272"/>
            <ac:picMk id="61" creationId="{BA17543C-E67F-F349-90D6-0281694CDA19}"/>
          </ac:picMkLst>
        </pc:picChg>
        <pc:picChg chg="add mod">
          <ac:chgData name="Ilya Tsakunov" userId="9142600e-60e3-4b17-9232-4a91a0c3b22a" providerId="ADAL" clId="{6BE23EB7-8294-AD46-9A75-0C3EB9E702A8}" dt="2022-01-20T21:00:50.687" v="3315" actId="167"/>
          <ac:picMkLst>
            <pc:docMk/>
            <pc:sldMk cId="1811885533" sldId="272"/>
            <ac:picMk id="62" creationId="{EAFE3F72-68BE-1740-9B8E-9059FE96F67D}"/>
          </ac:picMkLst>
        </pc:picChg>
        <pc:cxnChg chg="del">
          <ac:chgData name="Ilya Tsakunov" userId="9142600e-60e3-4b17-9232-4a91a0c3b22a" providerId="ADAL" clId="{6BE23EB7-8294-AD46-9A75-0C3EB9E702A8}" dt="2022-01-20T20:19:49.503" v="2664" actId="478"/>
          <ac:cxnSpMkLst>
            <pc:docMk/>
            <pc:sldMk cId="1811885533" sldId="272"/>
            <ac:cxnSpMk id="6" creationId="{6ECA684B-79ED-E44D-97FD-7323B8BE129C}"/>
          </ac:cxnSpMkLst>
        </pc:cxnChg>
        <pc:cxnChg chg="add del mod">
          <ac:chgData name="Ilya Tsakunov" userId="9142600e-60e3-4b17-9232-4a91a0c3b22a" providerId="ADAL" clId="{6BE23EB7-8294-AD46-9A75-0C3EB9E702A8}" dt="2022-01-21T08:53:18.814" v="3529" actId="478"/>
          <ac:cxnSpMkLst>
            <pc:docMk/>
            <pc:sldMk cId="1811885533" sldId="272"/>
            <ac:cxnSpMk id="34" creationId="{A40D3757-7CF6-B94F-A754-E0FBB852A50D}"/>
          </ac:cxnSpMkLst>
        </pc:cxnChg>
        <pc:cxnChg chg="add del mod">
          <ac:chgData name="Ilya Tsakunov" userId="9142600e-60e3-4b17-9232-4a91a0c3b22a" providerId="ADAL" clId="{6BE23EB7-8294-AD46-9A75-0C3EB9E702A8}" dt="2022-01-21T08:55:44.375" v="3572" actId="478"/>
          <ac:cxnSpMkLst>
            <pc:docMk/>
            <pc:sldMk cId="1811885533" sldId="272"/>
            <ac:cxnSpMk id="63" creationId="{4503BA3C-B7E3-894F-BB6E-0DCB78A8ACFE}"/>
          </ac:cxnSpMkLst>
        </pc:cxnChg>
        <pc:cxnChg chg="add mod">
          <ac:chgData name="Ilya Tsakunov" userId="9142600e-60e3-4b17-9232-4a91a0c3b22a" providerId="ADAL" clId="{6BE23EB7-8294-AD46-9A75-0C3EB9E702A8}" dt="2022-01-21T08:55:44.894" v="3573"/>
          <ac:cxnSpMkLst>
            <pc:docMk/>
            <pc:sldMk cId="1811885533" sldId="272"/>
            <ac:cxnSpMk id="66" creationId="{11B0AFAA-E2C0-C549-8594-448D452617CC}"/>
          </ac:cxnSpMkLst>
        </pc:cxnChg>
      </pc:sldChg>
      <pc:sldChg chg="addSp delSp modSp mod">
        <pc:chgData name="Ilya Tsakunov" userId="9142600e-60e3-4b17-9232-4a91a0c3b22a" providerId="ADAL" clId="{6BE23EB7-8294-AD46-9A75-0C3EB9E702A8}" dt="2022-01-21T08:56:37.269" v="3598"/>
        <pc:sldMkLst>
          <pc:docMk/>
          <pc:sldMk cId="3675542788" sldId="273"/>
        </pc:sldMkLst>
        <pc:spChg chg="del">
          <ac:chgData name="Ilya Tsakunov" userId="9142600e-60e3-4b17-9232-4a91a0c3b22a" providerId="ADAL" clId="{6BE23EB7-8294-AD46-9A75-0C3EB9E702A8}" dt="2022-01-20T20:18:38.790" v="2576" actId="478"/>
          <ac:spMkLst>
            <pc:docMk/>
            <pc:sldMk cId="3675542788" sldId="273"/>
            <ac:spMk id="4" creationId="{A947291C-A428-EC4F-ABC4-C97C1BD5F6EF}"/>
          </ac:spMkLst>
        </pc:spChg>
        <pc:spChg chg="del">
          <ac:chgData name="Ilya Tsakunov" userId="9142600e-60e3-4b17-9232-4a91a0c3b22a" providerId="ADAL" clId="{6BE23EB7-8294-AD46-9A75-0C3EB9E702A8}" dt="2022-01-20T20:18:38.790" v="2576" actId="478"/>
          <ac:spMkLst>
            <pc:docMk/>
            <pc:sldMk cId="3675542788" sldId="273"/>
            <ac:spMk id="7" creationId="{BB7AA6E9-2C87-D34D-B8CE-89E70948FE7A}"/>
          </ac:spMkLst>
        </pc:spChg>
        <pc:spChg chg="del">
          <ac:chgData name="Ilya Tsakunov" userId="9142600e-60e3-4b17-9232-4a91a0c3b22a" providerId="ADAL" clId="{6BE23EB7-8294-AD46-9A75-0C3EB9E702A8}" dt="2022-01-20T20:18:38.790" v="2576" actId="478"/>
          <ac:spMkLst>
            <pc:docMk/>
            <pc:sldMk cId="3675542788" sldId="273"/>
            <ac:spMk id="8" creationId="{3CDDF8FE-8C4E-0E46-8EE0-E68A20B05696}"/>
          </ac:spMkLst>
        </pc:spChg>
        <pc:spChg chg="del">
          <ac:chgData name="Ilya Tsakunov" userId="9142600e-60e3-4b17-9232-4a91a0c3b22a" providerId="ADAL" clId="{6BE23EB7-8294-AD46-9A75-0C3EB9E702A8}" dt="2022-01-20T20:18:38.790" v="2576" actId="478"/>
          <ac:spMkLst>
            <pc:docMk/>
            <pc:sldMk cId="3675542788" sldId="273"/>
            <ac:spMk id="9" creationId="{DB903482-0D00-314C-906F-E6FCD228778B}"/>
          </ac:spMkLst>
        </pc:spChg>
        <pc:spChg chg="del">
          <ac:chgData name="Ilya Tsakunov" userId="9142600e-60e3-4b17-9232-4a91a0c3b22a" providerId="ADAL" clId="{6BE23EB7-8294-AD46-9A75-0C3EB9E702A8}" dt="2022-01-20T20:18:38.790" v="2576" actId="478"/>
          <ac:spMkLst>
            <pc:docMk/>
            <pc:sldMk cId="3675542788" sldId="273"/>
            <ac:spMk id="10" creationId="{8BB75C0E-C5F4-7840-97AB-E4101003CE90}"/>
          </ac:spMkLst>
        </pc:spChg>
        <pc:spChg chg="del">
          <ac:chgData name="Ilya Tsakunov" userId="9142600e-60e3-4b17-9232-4a91a0c3b22a" providerId="ADAL" clId="{6BE23EB7-8294-AD46-9A75-0C3EB9E702A8}" dt="2022-01-20T20:18:38.790" v="2576" actId="478"/>
          <ac:spMkLst>
            <pc:docMk/>
            <pc:sldMk cId="3675542788" sldId="273"/>
            <ac:spMk id="11" creationId="{D61EDB0C-3483-5F42-AECB-0AC50A6F4728}"/>
          </ac:spMkLst>
        </pc:spChg>
        <pc:spChg chg="del">
          <ac:chgData name="Ilya Tsakunov" userId="9142600e-60e3-4b17-9232-4a91a0c3b22a" providerId="ADAL" clId="{6BE23EB7-8294-AD46-9A75-0C3EB9E702A8}" dt="2022-01-20T20:18:38.790" v="2576" actId="478"/>
          <ac:spMkLst>
            <pc:docMk/>
            <pc:sldMk cId="3675542788" sldId="273"/>
            <ac:spMk id="12" creationId="{28029A58-7A18-7945-A07F-1774A9585A04}"/>
          </ac:spMkLst>
        </pc:spChg>
        <pc:spChg chg="del">
          <ac:chgData name="Ilya Tsakunov" userId="9142600e-60e3-4b17-9232-4a91a0c3b22a" providerId="ADAL" clId="{6BE23EB7-8294-AD46-9A75-0C3EB9E702A8}" dt="2022-01-20T20:18:38.790" v="2576" actId="478"/>
          <ac:spMkLst>
            <pc:docMk/>
            <pc:sldMk cId="3675542788" sldId="273"/>
            <ac:spMk id="13" creationId="{E85C2738-8674-0041-ACC0-C9F18253CFE0}"/>
          </ac:spMkLst>
        </pc:spChg>
        <pc:spChg chg="del">
          <ac:chgData name="Ilya Tsakunov" userId="9142600e-60e3-4b17-9232-4a91a0c3b22a" providerId="ADAL" clId="{6BE23EB7-8294-AD46-9A75-0C3EB9E702A8}" dt="2022-01-20T20:18:38.790" v="2576" actId="478"/>
          <ac:spMkLst>
            <pc:docMk/>
            <pc:sldMk cId="3675542788" sldId="273"/>
            <ac:spMk id="14" creationId="{654DF219-F12A-D24A-9937-D4C610EE2A1B}"/>
          </ac:spMkLst>
        </pc:spChg>
        <pc:spChg chg="del">
          <ac:chgData name="Ilya Tsakunov" userId="9142600e-60e3-4b17-9232-4a91a0c3b22a" providerId="ADAL" clId="{6BE23EB7-8294-AD46-9A75-0C3EB9E702A8}" dt="2022-01-20T19:54:23.017" v="2239" actId="478"/>
          <ac:spMkLst>
            <pc:docMk/>
            <pc:sldMk cId="3675542788" sldId="273"/>
            <ac:spMk id="15" creationId="{52A65EAD-91E0-9946-9597-7125183590DD}"/>
          </ac:spMkLst>
        </pc:spChg>
        <pc:spChg chg="del">
          <ac:chgData name="Ilya Tsakunov" userId="9142600e-60e3-4b17-9232-4a91a0c3b22a" providerId="ADAL" clId="{6BE23EB7-8294-AD46-9A75-0C3EB9E702A8}" dt="2022-01-20T19:54:21.908" v="2238" actId="478"/>
          <ac:spMkLst>
            <pc:docMk/>
            <pc:sldMk cId="3675542788" sldId="273"/>
            <ac:spMk id="16" creationId="{DFA48C9C-D6A8-A143-BE1B-4497A5ECF544}"/>
          </ac:spMkLst>
        </pc:spChg>
        <pc:spChg chg="del">
          <ac:chgData name="Ilya Tsakunov" userId="9142600e-60e3-4b17-9232-4a91a0c3b22a" providerId="ADAL" clId="{6BE23EB7-8294-AD46-9A75-0C3EB9E702A8}" dt="2022-01-20T19:54:23.988" v="2240" actId="478"/>
          <ac:spMkLst>
            <pc:docMk/>
            <pc:sldMk cId="3675542788" sldId="273"/>
            <ac:spMk id="17" creationId="{A3AE934B-57D4-E24B-AAB1-5A413ED9779F}"/>
          </ac:spMkLst>
        </pc:spChg>
        <pc:spChg chg="del">
          <ac:chgData name="Ilya Tsakunov" userId="9142600e-60e3-4b17-9232-4a91a0c3b22a" providerId="ADAL" clId="{6BE23EB7-8294-AD46-9A75-0C3EB9E702A8}" dt="2022-01-20T20:18:38.790" v="2576" actId="478"/>
          <ac:spMkLst>
            <pc:docMk/>
            <pc:sldMk cId="3675542788" sldId="273"/>
            <ac:spMk id="18" creationId="{9AB82230-E3E6-944C-97A3-F39FA490532D}"/>
          </ac:spMkLst>
        </pc:spChg>
        <pc:spChg chg="del">
          <ac:chgData name="Ilya Tsakunov" userId="9142600e-60e3-4b17-9232-4a91a0c3b22a" providerId="ADAL" clId="{6BE23EB7-8294-AD46-9A75-0C3EB9E702A8}" dt="2022-01-20T20:18:38.790" v="2576" actId="478"/>
          <ac:spMkLst>
            <pc:docMk/>
            <pc:sldMk cId="3675542788" sldId="273"/>
            <ac:spMk id="19" creationId="{6DDDF01F-C5F9-524F-B672-A764DF011B05}"/>
          </ac:spMkLst>
        </pc:spChg>
        <pc:spChg chg="del">
          <ac:chgData name="Ilya Tsakunov" userId="9142600e-60e3-4b17-9232-4a91a0c3b22a" providerId="ADAL" clId="{6BE23EB7-8294-AD46-9A75-0C3EB9E702A8}" dt="2022-01-20T20:18:38.790" v="2576" actId="478"/>
          <ac:spMkLst>
            <pc:docMk/>
            <pc:sldMk cId="3675542788" sldId="273"/>
            <ac:spMk id="20" creationId="{C5E0B73A-A9F7-C447-89E1-CF10967807D8}"/>
          </ac:spMkLst>
        </pc:spChg>
        <pc:spChg chg="del">
          <ac:chgData name="Ilya Tsakunov" userId="9142600e-60e3-4b17-9232-4a91a0c3b22a" providerId="ADAL" clId="{6BE23EB7-8294-AD46-9A75-0C3EB9E702A8}" dt="2022-01-20T20:18:38.790" v="2576" actId="478"/>
          <ac:spMkLst>
            <pc:docMk/>
            <pc:sldMk cId="3675542788" sldId="273"/>
            <ac:spMk id="21" creationId="{47362484-94EE-0C4F-AB1A-56F6609E0499}"/>
          </ac:spMkLst>
        </pc:spChg>
        <pc:spChg chg="del">
          <ac:chgData name="Ilya Tsakunov" userId="9142600e-60e3-4b17-9232-4a91a0c3b22a" providerId="ADAL" clId="{6BE23EB7-8294-AD46-9A75-0C3EB9E702A8}" dt="2022-01-20T19:37:41.633" v="1679" actId="478"/>
          <ac:spMkLst>
            <pc:docMk/>
            <pc:sldMk cId="3675542788" sldId="273"/>
            <ac:spMk id="27" creationId="{A0DE0B17-3B90-954B-A56B-4A39775239BA}"/>
          </ac:spMkLst>
        </pc:spChg>
        <pc:spChg chg="mod">
          <ac:chgData name="Ilya Tsakunov" userId="9142600e-60e3-4b17-9232-4a91a0c3b22a" providerId="ADAL" clId="{6BE23EB7-8294-AD46-9A75-0C3EB9E702A8}" dt="2022-01-20T19:41:16.215" v="1731" actId="1076"/>
          <ac:spMkLst>
            <pc:docMk/>
            <pc:sldMk cId="3675542788" sldId="273"/>
            <ac:spMk id="28" creationId="{FE6C19D3-CAA6-2A4D-AA33-F8A92FF88339}"/>
          </ac:spMkLst>
        </pc:spChg>
        <pc:spChg chg="mod">
          <ac:chgData name="Ilya Tsakunov" userId="9142600e-60e3-4b17-9232-4a91a0c3b22a" providerId="ADAL" clId="{6BE23EB7-8294-AD46-9A75-0C3EB9E702A8}" dt="2022-01-20T21:02:20.466" v="3325" actId="1076"/>
          <ac:spMkLst>
            <pc:docMk/>
            <pc:sldMk cId="3675542788" sldId="273"/>
            <ac:spMk id="31" creationId="{5A3CD0B6-7120-C94A-9ACA-D2F6218BBB45}"/>
          </ac:spMkLst>
        </pc:spChg>
        <pc:spChg chg="mod">
          <ac:chgData name="Ilya Tsakunov" userId="9142600e-60e3-4b17-9232-4a91a0c3b22a" providerId="ADAL" clId="{6BE23EB7-8294-AD46-9A75-0C3EB9E702A8}" dt="2022-01-20T21:02:10.158" v="3319" actId="1076"/>
          <ac:spMkLst>
            <pc:docMk/>
            <pc:sldMk cId="3675542788" sldId="273"/>
            <ac:spMk id="33" creationId="{1594B87D-3F2A-D44B-835D-3A67052C072A}"/>
          </ac:spMkLst>
        </pc:spChg>
        <pc:spChg chg="add del mod">
          <ac:chgData name="Ilya Tsakunov" userId="9142600e-60e3-4b17-9232-4a91a0c3b22a" providerId="ADAL" clId="{6BE23EB7-8294-AD46-9A75-0C3EB9E702A8}" dt="2022-01-20T20:18:38.790" v="2576" actId="478"/>
          <ac:spMkLst>
            <pc:docMk/>
            <pc:sldMk cId="3675542788" sldId="273"/>
            <ac:spMk id="34" creationId="{27A62252-1604-0241-971C-C453B0F2A300}"/>
          </ac:spMkLst>
        </pc:spChg>
        <pc:spChg chg="add del mod">
          <ac:chgData name="Ilya Tsakunov" userId="9142600e-60e3-4b17-9232-4a91a0c3b22a" providerId="ADAL" clId="{6BE23EB7-8294-AD46-9A75-0C3EB9E702A8}" dt="2022-01-20T20:18:38.790" v="2576" actId="478"/>
          <ac:spMkLst>
            <pc:docMk/>
            <pc:sldMk cId="3675542788" sldId="273"/>
            <ac:spMk id="36" creationId="{CC17D31D-2A93-BF4D-A8A5-35A72E0D5E63}"/>
          </ac:spMkLst>
        </pc:spChg>
        <pc:spChg chg="add del mod">
          <ac:chgData name="Ilya Tsakunov" userId="9142600e-60e3-4b17-9232-4a91a0c3b22a" providerId="ADAL" clId="{6BE23EB7-8294-AD46-9A75-0C3EB9E702A8}" dt="2022-01-20T20:18:38.790" v="2576" actId="478"/>
          <ac:spMkLst>
            <pc:docMk/>
            <pc:sldMk cId="3675542788" sldId="273"/>
            <ac:spMk id="37" creationId="{83BCB399-294F-964B-8AA1-CF2204EDD192}"/>
          </ac:spMkLst>
        </pc:spChg>
        <pc:spChg chg="add del mod">
          <ac:chgData name="Ilya Tsakunov" userId="9142600e-60e3-4b17-9232-4a91a0c3b22a" providerId="ADAL" clId="{6BE23EB7-8294-AD46-9A75-0C3EB9E702A8}" dt="2022-01-21T08:56:36.757" v="3597" actId="478"/>
          <ac:spMkLst>
            <pc:docMk/>
            <pc:sldMk cId="3675542788" sldId="273"/>
            <ac:spMk id="38" creationId="{D2DD92B2-E0DD-E749-A0C2-F9FDDCC6EAC0}"/>
          </ac:spMkLst>
        </pc:spChg>
        <pc:spChg chg="add mod">
          <ac:chgData name="Ilya Tsakunov" userId="9142600e-60e3-4b17-9232-4a91a0c3b22a" providerId="ADAL" clId="{6BE23EB7-8294-AD46-9A75-0C3EB9E702A8}" dt="2022-01-20T20:18:42.136" v="2582" actId="20577"/>
          <ac:spMkLst>
            <pc:docMk/>
            <pc:sldMk cId="3675542788" sldId="273"/>
            <ac:spMk id="40" creationId="{13C1670E-90AB-5C4D-BDC8-E27E945049BF}"/>
          </ac:spMkLst>
        </pc:spChg>
        <pc:spChg chg="add mod">
          <ac:chgData name="Ilya Tsakunov" userId="9142600e-60e3-4b17-9232-4a91a0c3b22a" providerId="ADAL" clId="{6BE23EB7-8294-AD46-9A75-0C3EB9E702A8}" dt="2022-01-20T20:18:39.287" v="2577"/>
          <ac:spMkLst>
            <pc:docMk/>
            <pc:sldMk cId="3675542788" sldId="273"/>
            <ac:spMk id="41" creationId="{B52BC9B1-6F85-304B-B803-D8B33ADBA5A2}"/>
          </ac:spMkLst>
        </pc:spChg>
        <pc:spChg chg="add mod">
          <ac:chgData name="Ilya Tsakunov" userId="9142600e-60e3-4b17-9232-4a91a0c3b22a" providerId="ADAL" clId="{6BE23EB7-8294-AD46-9A75-0C3EB9E702A8}" dt="2022-01-20T20:18:39.287" v="2577"/>
          <ac:spMkLst>
            <pc:docMk/>
            <pc:sldMk cId="3675542788" sldId="273"/>
            <ac:spMk id="42" creationId="{242E0925-4481-FC4D-8AF7-A2326CFD86BC}"/>
          </ac:spMkLst>
        </pc:spChg>
        <pc:spChg chg="add mod">
          <ac:chgData name="Ilya Tsakunov" userId="9142600e-60e3-4b17-9232-4a91a0c3b22a" providerId="ADAL" clId="{6BE23EB7-8294-AD46-9A75-0C3EB9E702A8}" dt="2022-01-20T20:18:39.287" v="2577"/>
          <ac:spMkLst>
            <pc:docMk/>
            <pc:sldMk cId="3675542788" sldId="273"/>
            <ac:spMk id="43" creationId="{449B96E7-A313-3648-AADF-9B5B102E042D}"/>
          </ac:spMkLst>
        </pc:spChg>
        <pc:spChg chg="add mod">
          <ac:chgData name="Ilya Tsakunov" userId="9142600e-60e3-4b17-9232-4a91a0c3b22a" providerId="ADAL" clId="{6BE23EB7-8294-AD46-9A75-0C3EB9E702A8}" dt="2022-01-20T20:18:39.287" v="2577"/>
          <ac:spMkLst>
            <pc:docMk/>
            <pc:sldMk cId="3675542788" sldId="273"/>
            <ac:spMk id="44" creationId="{75095A6E-E1EB-7A41-90D8-F33249F9059C}"/>
          </ac:spMkLst>
        </pc:spChg>
        <pc:spChg chg="add mod">
          <ac:chgData name="Ilya Tsakunov" userId="9142600e-60e3-4b17-9232-4a91a0c3b22a" providerId="ADAL" clId="{6BE23EB7-8294-AD46-9A75-0C3EB9E702A8}" dt="2022-01-20T20:18:39.287" v="2577"/>
          <ac:spMkLst>
            <pc:docMk/>
            <pc:sldMk cId="3675542788" sldId="273"/>
            <ac:spMk id="45" creationId="{6B97CE70-C313-CE4E-B250-E612EE7DF4E4}"/>
          </ac:spMkLst>
        </pc:spChg>
        <pc:spChg chg="add mod">
          <ac:chgData name="Ilya Tsakunov" userId="9142600e-60e3-4b17-9232-4a91a0c3b22a" providerId="ADAL" clId="{6BE23EB7-8294-AD46-9A75-0C3EB9E702A8}" dt="2022-01-20T20:18:39.287" v="2577"/>
          <ac:spMkLst>
            <pc:docMk/>
            <pc:sldMk cId="3675542788" sldId="273"/>
            <ac:spMk id="46" creationId="{48685361-A91E-AC48-85E2-0B160E964610}"/>
          </ac:spMkLst>
        </pc:spChg>
        <pc:spChg chg="add mod">
          <ac:chgData name="Ilya Tsakunov" userId="9142600e-60e3-4b17-9232-4a91a0c3b22a" providerId="ADAL" clId="{6BE23EB7-8294-AD46-9A75-0C3EB9E702A8}" dt="2022-01-20T20:18:39.287" v="2577"/>
          <ac:spMkLst>
            <pc:docMk/>
            <pc:sldMk cId="3675542788" sldId="273"/>
            <ac:spMk id="47" creationId="{C598353A-9F45-2A4C-ACC7-2AAB94B26E12}"/>
          </ac:spMkLst>
        </pc:spChg>
        <pc:spChg chg="add mod">
          <ac:chgData name="Ilya Tsakunov" userId="9142600e-60e3-4b17-9232-4a91a0c3b22a" providerId="ADAL" clId="{6BE23EB7-8294-AD46-9A75-0C3EB9E702A8}" dt="2022-01-20T20:18:39.287" v="2577"/>
          <ac:spMkLst>
            <pc:docMk/>
            <pc:sldMk cId="3675542788" sldId="273"/>
            <ac:spMk id="48" creationId="{AF85747C-97DE-E64D-B04B-C4E3A6661BB2}"/>
          </ac:spMkLst>
        </pc:spChg>
        <pc:spChg chg="add mod">
          <ac:chgData name="Ilya Tsakunov" userId="9142600e-60e3-4b17-9232-4a91a0c3b22a" providerId="ADAL" clId="{6BE23EB7-8294-AD46-9A75-0C3EB9E702A8}" dt="2022-01-20T20:18:39.287" v="2577"/>
          <ac:spMkLst>
            <pc:docMk/>
            <pc:sldMk cId="3675542788" sldId="273"/>
            <ac:spMk id="49" creationId="{51CF73A7-CA9E-2149-9344-A3F83BE5D9D0}"/>
          </ac:spMkLst>
        </pc:spChg>
        <pc:spChg chg="add mod">
          <ac:chgData name="Ilya Tsakunov" userId="9142600e-60e3-4b17-9232-4a91a0c3b22a" providerId="ADAL" clId="{6BE23EB7-8294-AD46-9A75-0C3EB9E702A8}" dt="2022-01-20T20:18:39.287" v="2577"/>
          <ac:spMkLst>
            <pc:docMk/>
            <pc:sldMk cId="3675542788" sldId="273"/>
            <ac:spMk id="50" creationId="{7533478F-A080-6745-AD54-BA3D898E1354}"/>
          </ac:spMkLst>
        </pc:spChg>
        <pc:spChg chg="add mod">
          <ac:chgData name="Ilya Tsakunov" userId="9142600e-60e3-4b17-9232-4a91a0c3b22a" providerId="ADAL" clId="{6BE23EB7-8294-AD46-9A75-0C3EB9E702A8}" dt="2022-01-20T20:18:39.287" v="2577"/>
          <ac:spMkLst>
            <pc:docMk/>
            <pc:sldMk cId="3675542788" sldId="273"/>
            <ac:spMk id="51" creationId="{6A0E2341-9386-5C4A-8FC6-1DF2FC9D0A42}"/>
          </ac:spMkLst>
        </pc:spChg>
        <pc:spChg chg="add mod">
          <ac:chgData name="Ilya Tsakunov" userId="9142600e-60e3-4b17-9232-4a91a0c3b22a" providerId="ADAL" clId="{6BE23EB7-8294-AD46-9A75-0C3EB9E702A8}" dt="2022-01-20T20:18:39.287" v="2577"/>
          <ac:spMkLst>
            <pc:docMk/>
            <pc:sldMk cId="3675542788" sldId="273"/>
            <ac:spMk id="52" creationId="{45886552-0785-304A-B2D7-7FD9B1D527BA}"/>
          </ac:spMkLst>
        </pc:spChg>
        <pc:spChg chg="add mod">
          <ac:chgData name="Ilya Tsakunov" userId="9142600e-60e3-4b17-9232-4a91a0c3b22a" providerId="ADAL" clId="{6BE23EB7-8294-AD46-9A75-0C3EB9E702A8}" dt="2022-01-20T20:18:39.287" v="2577"/>
          <ac:spMkLst>
            <pc:docMk/>
            <pc:sldMk cId="3675542788" sldId="273"/>
            <ac:spMk id="53" creationId="{C341BB77-4402-054A-972D-FE319145B388}"/>
          </ac:spMkLst>
        </pc:spChg>
        <pc:spChg chg="add mod">
          <ac:chgData name="Ilya Tsakunov" userId="9142600e-60e3-4b17-9232-4a91a0c3b22a" providerId="ADAL" clId="{6BE23EB7-8294-AD46-9A75-0C3EB9E702A8}" dt="2022-01-20T20:18:39.287" v="2577"/>
          <ac:spMkLst>
            <pc:docMk/>
            <pc:sldMk cId="3675542788" sldId="273"/>
            <ac:spMk id="54" creationId="{62E2103A-A39F-AD4F-8781-ABBA99615EE4}"/>
          </ac:spMkLst>
        </pc:spChg>
        <pc:spChg chg="add mod">
          <ac:chgData name="Ilya Tsakunov" userId="9142600e-60e3-4b17-9232-4a91a0c3b22a" providerId="ADAL" clId="{6BE23EB7-8294-AD46-9A75-0C3EB9E702A8}" dt="2022-01-20T20:18:39.287" v="2577"/>
          <ac:spMkLst>
            <pc:docMk/>
            <pc:sldMk cId="3675542788" sldId="273"/>
            <ac:spMk id="55" creationId="{950C8254-DFAE-5247-A08A-A6729C67E100}"/>
          </ac:spMkLst>
        </pc:spChg>
        <pc:spChg chg="add mod">
          <ac:chgData name="Ilya Tsakunov" userId="9142600e-60e3-4b17-9232-4a91a0c3b22a" providerId="ADAL" clId="{6BE23EB7-8294-AD46-9A75-0C3EB9E702A8}" dt="2022-01-20T20:20:46.058" v="2704" actId="208"/>
          <ac:spMkLst>
            <pc:docMk/>
            <pc:sldMk cId="3675542788" sldId="273"/>
            <ac:spMk id="56" creationId="{7B7170A3-C30B-1F40-9E09-89A8761B85DF}"/>
          </ac:spMkLst>
        </pc:spChg>
        <pc:spChg chg="add mod">
          <ac:chgData name="Ilya Tsakunov" userId="9142600e-60e3-4b17-9232-4a91a0c3b22a" providerId="ADAL" clId="{6BE23EB7-8294-AD46-9A75-0C3EB9E702A8}" dt="2022-01-20T20:18:39.287" v="2577"/>
          <ac:spMkLst>
            <pc:docMk/>
            <pc:sldMk cId="3675542788" sldId="273"/>
            <ac:spMk id="57" creationId="{2D35AA80-BA16-7743-A5CE-520BBE57D56D}"/>
          </ac:spMkLst>
        </pc:spChg>
        <pc:spChg chg="add mod">
          <ac:chgData name="Ilya Tsakunov" userId="9142600e-60e3-4b17-9232-4a91a0c3b22a" providerId="ADAL" clId="{6BE23EB7-8294-AD46-9A75-0C3EB9E702A8}" dt="2022-01-20T20:18:39.287" v="2577"/>
          <ac:spMkLst>
            <pc:docMk/>
            <pc:sldMk cId="3675542788" sldId="273"/>
            <ac:spMk id="58" creationId="{B7AFF3EE-5C9D-C64C-A5EA-932F4B2FFA5F}"/>
          </ac:spMkLst>
        </pc:spChg>
        <pc:spChg chg="add del mod">
          <ac:chgData name="Ilya Tsakunov" userId="9142600e-60e3-4b17-9232-4a91a0c3b22a" providerId="ADAL" clId="{6BE23EB7-8294-AD46-9A75-0C3EB9E702A8}" dt="2022-01-21T08:56:36.757" v="3597" actId="478"/>
          <ac:spMkLst>
            <pc:docMk/>
            <pc:sldMk cId="3675542788" sldId="273"/>
            <ac:spMk id="60" creationId="{BD2D344D-82E1-D843-9D07-51EA39E239CA}"/>
          </ac:spMkLst>
        </pc:spChg>
        <pc:spChg chg="add mod">
          <ac:chgData name="Ilya Tsakunov" userId="9142600e-60e3-4b17-9232-4a91a0c3b22a" providerId="ADAL" clId="{6BE23EB7-8294-AD46-9A75-0C3EB9E702A8}" dt="2022-01-21T08:56:37.269" v="3598"/>
          <ac:spMkLst>
            <pc:docMk/>
            <pc:sldMk cId="3675542788" sldId="273"/>
            <ac:spMk id="61" creationId="{0C107D23-F4DA-1646-8496-BFD035B45172}"/>
          </ac:spMkLst>
        </pc:spChg>
        <pc:spChg chg="add mod">
          <ac:chgData name="Ilya Tsakunov" userId="9142600e-60e3-4b17-9232-4a91a0c3b22a" providerId="ADAL" clId="{6BE23EB7-8294-AD46-9A75-0C3EB9E702A8}" dt="2022-01-21T08:56:37.269" v="3598"/>
          <ac:spMkLst>
            <pc:docMk/>
            <pc:sldMk cId="3675542788" sldId="273"/>
            <ac:spMk id="63" creationId="{28D26BA7-0EB7-014B-9A32-4E5500C98013}"/>
          </ac:spMkLst>
        </pc:spChg>
        <pc:picChg chg="mod">
          <ac:chgData name="Ilya Tsakunov" userId="9142600e-60e3-4b17-9232-4a91a0c3b22a" providerId="ADAL" clId="{6BE23EB7-8294-AD46-9A75-0C3EB9E702A8}" dt="2022-01-20T19:39:17.259" v="1702" actId="1035"/>
          <ac:picMkLst>
            <pc:docMk/>
            <pc:sldMk cId="3675542788" sldId="273"/>
            <ac:picMk id="23" creationId="{FB0D26CA-ECC7-0C47-8282-232464AED63D}"/>
          </ac:picMkLst>
        </pc:picChg>
        <pc:picChg chg="mod">
          <ac:chgData name="Ilya Tsakunov" userId="9142600e-60e3-4b17-9232-4a91a0c3b22a" providerId="ADAL" clId="{6BE23EB7-8294-AD46-9A75-0C3EB9E702A8}" dt="2022-01-20T19:40:29.036" v="1724" actId="14100"/>
          <ac:picMkLst>
            <pc:docMk/>
            <pc:sldMk cId="3675542788" sldId="273"/>
            <ac:picMk id="24" creationId="{E5F502D7-556F-D54B-8146-31DDF7C80985}"/>
          </ac:picMkLst>
        </pc:picChg>
        <pc:picChg chg="mod">
          <ac:chgData name="Ilya Tsakunov" userId="9142600e-60e3-4b17-9232-4a91a0c3b22a" providerId="ADAL" clId="{6BE23EB7-8294-AD46-9A75-0C3EB9E702A8}" dt="2022-01-20T19:40:43.075" v="1726" actId="1076"/>
          <ac:picMkLst>
            <pc:docMk/>
            <pc:sldMk cId="3675542788" sldId="273"/>
            <ac:picMk id="29" creationId="{42E34911-0EA2-D543-9B40-D967AE7FA8BA}"/>
          </ac:picMkLst>
        </pc:picChg>
        <pc:picChg chg="add mod">
          <ac:chgData name="Ilya Tsakunov" userId="9142600e-60e3-4b17-9232-4a91a0c3b22a" providerId="ADAL" clId="{6BE23EB7-8294-AD46-9A75-0C3EB9E702A8}" dt="2022-01-20T19:38:09.723" v="1685" actId="167"/>
          <ac:picMkLst>
            <pc:docMk/>
            <pc:sldMk cId="3675542788" sldId="273"/>
            <ac:picMk id="30" creationId="{87F88BED-C86F-2E41-A418-D7CBBF1F2479}"/>
          </ac:picMkLst>
        </pc:picChg>
        <pc:picChg chg="mod">
          <ac:chgData name="Ilya Tsakunov" userId="9142600e-60e3-4b17-9232-4a91a0c3b22a" providerId="ADAL" clId="{6BE23EB7-8294-AD46-9A75-0C3EB9E702A8}" dt="2022-01-20T19:40:39.574" v="1725" actId="1076"/>
          <ac:picMkLst>
            <pc:docMk/>
            <pc:sldMk cId="3675542788" sldId="273"/>
            <ac:picMk id="32" creationId="{55C12A3D-9EFA-9146-9C89-5DD60A81B1BE}"/>
          </ac:picMkLst>
        </pc:picChg>
        <pc:picChg chg="del">
          <ac:chgData name="Ilya Tsakunov" userId="9142600e-60e3-4b17-9232-4a91a0c3b22a" providerId="ADAL" clId="{6BE23EB7-8294-AD46-9A75-0C3EB9E702A8}" dt="2022-01-20T19:38:01.223" v="1683" actId="478"/>
          <ac:picMkLst>
            <pc:docMk/>
            <pc:sldMk cId="3675542788" sldId="273"/>
            <ac:picMk id="35" creationId="{80F4844B-A4FB-A241-9B3E-EAAB00B4DE79}"/>
          </ac:picMkLst>
        </pc:picChg>
        <pc:cxnChg chg="del">
          <ac:chgData name="Ilya Tsakunov" userId="9142600e-60e3-4b17-9232-4a91a0c3b22a" providerId="ADAL" clId="{6BE23EB7-8294-AD46-9A75-0C3EB9E702A8}" dt="2022-01-20T20:18:38.790" v="2576" actId="478"/>
          <ac:cxnSpMkLst>
            <pc:docMk/>
            <pc:sldMk cId="3675542788" sldId="273"/>
            <ac:cxnSpMk id="6" creationId="{6ECA684B-79ED-E44D-97FD-7323B8BE129C}"/>
          </ac:cxnSpMkLst>
        </pc:cxnChg>
        <pc:cxnChg chg="add del mod">
          <ac:chgData name="Ilya Tsakunov" userId="9142600e-60e3-4b17-9232-4a91a0c3b22a" providerId="ADAL" clId="{6BE23EB7-8294-AD46-9A75-0C3EB9E702A8}" dt="2022-01-21T08:53:44.201" v="3543" actId="478"/>
          <ac:cxnSpMkLst>
            <pc:docMk/>
            <pc:sldMk cId="3675542788" sldId="273"/>
            <ac:cxnSpMk id="39" creationId="{9497768D-C4C0-7441-90E8-3E54D08C664E}"/>
          </ac:cxnSpMkLst>
        </pc:cxnChg>
        <pc:cxnChg chg="add del mod">
          <ac:chgData name="Ilya Tsakunov" userId="9142600e-60e3-4b17-9232-4a91a0c3b22a" providerId="ADAL" clId="{6BE23EB7-8294-AD46-9A75-0C3EB9E702A8}" dt="2022-01-21T08:56:36.757" v="3597" actId="478"/>
          <ac:cxnSpMkLst>
            <pc:docMk/>
            <pc:sldMk cId="3675542788" sldId="273"/>
            <ac:cxnSpMk id="59" creationId="{2881CE04-75AB-D542-81A6-58A5F07DBB6C}"/>
          </ac:cxnSpMkLst>
        </pc:cxnChg>
        <pc:cxnChg chg="add mod">
          <ac:chgData name="Ilya Tsakunov" userId="9142600e-60e3-4b17-9232-4a91a0c3b22a" providerId="ADAL" clId="{6BE23EB7-8294-AD46-9A75-0C3EB9E702A8}" dt="2022-01-21T08:56:37.269" v="3598"/>
          <ac:cxnSpMkLst>
            <pc:docMk/>
            <pc:sldMk cId="3675542788" sldId="273"/>
            <ac:cxnSpMk id="62" creationId="{6A01D13D-4BDA-834D-A117-560E19356C6C}"/>
          </ac:cxnSpMkLst>
        </pc:cxnChg>
      </pc:sldChg>
      <pc:sldChg chg="addSp delSp modSp add mod ord">
        <pc:chgData name="Ilya Tsakunov" userId="9142600e-60e3-4b17-9232-4a91a0c3b22a" providerId="ADAL" clId="{6BE23EB7-8294-AD46-9A75-0C3EB9E702A8}" dt="2022-01-21T08:56:55.019" v="3605"/>
        <pc:sldMkLst>
          <pc:docMk/>
          <pc:sldMk cId="2073333294" sldId="274"/>
        </pc:sldMkLst>
        <pc:spChg chg="del">
          <ac:chgData name="Ilya Tsakunov" userId="9142600e-60e3-4b17-9232-4a91a0c3b22a" providerId="ADAL" clId="{6BE23EB7-8294-AD46-9A75-0C3EB9E702A8}" dt="2022-01-20T19:53:49.873" v="2236" actId="478"/>
          <ac:spMkLst>
            <pc:docMk/>
            <pc:sldMk cId="2073333294" sldId="274"/>
            <ac:spMk id="2" creationId="{E9E636B5-D6C5-A243-A670-02F99D9261BD}"/>
          </ac:spMkLst>
        </pc:spChg>
        <pc:spChg chg="del">
          <ac:chgData name="Ilya Tsakunov" userId="9142600e-60e3-4b17-9232-4a91a0c3b22a" providerId="ADAL" clId="{6BE23EB7-8294-AD46-9A75-0C3EB9E702A8}" dt="2022-01-20T19:53:51.914" v="2237" actId="478"/>
          <ac:spMkLst>
            <pc:docMk/>
            <pc:sldMk cId="2073333294" sldId="274"/>
            <ac:spMk id="3" creationId="{088510E8-64EE-E643-B4F8-0158B36FD78B}"/>
          </ac:spMkLst>
        </pc:spChg>
        <pc:spChg chg="del">
          <ac:chgData name="Ilya Tsakunov" userId="9142600e-60e3-4b17-9232-4a91a0c3b22a" providerId="ADAL" clId="{6BE23EB7-8294-AD46-9A75-0C3EB9E702A8}" dt="2022-01-20T20:18:00.649" v="2535" actId="478"/>
          <ac:spMkLst>
            <pc:docMk/>
            <pc:sldMk cId="2073333294" sldId="274"/>
            <ac:spMk id="4" creationId="{A947291C-A428-EC4F-ABC4-C97C1BD5F6EF}"/>
          </ac:spMkLst>
        </pc:spChg>
        <pc:spChg chg="del mod">
          <ac:chgData name="Ilya Tsakunov" userId="9142600e-60e3-4b17-9232-4a91a0c3b22a" providerId="ADAL" clId="{6BE23EB7-8294-AD46-9A75-0C3EB9E702A8}" dt="2022-01-20T20:18:00.649" v="2535" actId="478"/>
          <ac:spMkLst>
            <pc:docMk/>
            <pc:sldMk cId="2073333294" sldId="274"/>
            <ac:spMk id="7" creationId="{BB7AA6E9-2C87-D34D-B8CE-89E70948FE7A}"/>
          </ac:spMkLst>
        </pc:spChg>
        <pc:spChg chg="del">
          <ac:chgData name="Ilya Tsakunov" userId="9142600e-60e3-4b17-9232-4a91a0c3b22a" providerId="ADAL" clId="{6BE23EB7-8294-AD46-9A75-0C3EB9E702A8}" dt="2022-01-20T20:18:00.649" v="2535" actId="478"/>
          <ac:spMkLst>
            <pc:docMk/>
            <pc:sldMk cId="2073333294" sldId="274"/>
            <ac:spMk id="8" creationId="{3CDDF8FE-8C4E-0E46-8EE0-E68A20B05696}"/>
          </ac:spMkLst>
        </pc:spChg>
        <pc:spChg chg="del">
          <ac:chgData name="Ilya Tsakunov" userId="9142600e-60e3-4b17-9232-4a91a0c3b22a" providerId="ADAL" clId="{6BE23EB7-8294-AD46-9A75-0C3EB9E702A8}" dt="2022-01-20T20:18:00.649" v="2535" actId="478"/>
          <ac:spMkLst>
            <pc:docMk/>
            <pc:sldMk cId="2073333294" sldId="274"/>
            <ac:spMk id="9" creationId="{DB903482-0D00-314C-906F-E6FCD228778B}"/>
          </ac:spMkLst>
        </pc:spChg>
        <pc:spChg chg="del">
          <ac:chgData name="Ilya Tsakunov" userId="9142600e-60e3-4b17-9232-4a91a0c3b22a" providerId="ADAL" clId="{6BE23EB7-8294-AD46-9A75-0C3EB9E702A8}" dt="2022-01-20T20:18:00.649" v="2535" actId="478"/>
          <ac:spMkLst>
            <pc:docMk/>
            <pc:sldMk cId="2073333294" sldId="274"/>
            <ac:spMk id="10" creationId="{8BB75C0E-C5F4-7840-97AB-E4101003CE90}"/>
          </ac:spMkLst>
        </pc:spChg>
        <pc:spChg chg="del">
          <ac:chgData name="Ilya Tsakunov" userId="9142600e-60e3-4b17-9232-4a91a0c3b22a" providerId="ADAL" clId="{6BE23EB7-8294-AD46-9A75-0C3EB9E702A8}" dt="2022-01-20T20:18:00.649" v="2535" actId="478"/>
          <ac:spMkLst>
            <pc:docMk/>
            <pc:sldMk cId="2073333294" sldId="274"/>
            <ac:spMk id="11" creationId="{D61EDB0C-3483-5F42-AECB-0AC50A6F4728}"/>
          </ac:spMkLst>
        </pc:spChg>
        <pc:spChg chg="del">
          <ac:chgData name="Ilya Tsakunov" userId="9142600e-60e3-4b17-9232-4a91a0c3b22a" providerId="ADAL" clId="{6BE23EB7-8294-AD46-9A75-0C3EB9E702A8}" dt="2022-01-20T20:18:00.649" v="2535" actId="478"/>
          <ac:spMkLst>
            <pc:docMk/>
            <pc:sldMk cId="2073333294" sldId="274"/>
            <ac:spMk id="12" creationId="{28029A58-7A18-7945-A07F-1774A9585A04}"/>
          </ac:spMkLst>
        </pc:spChg>
        <pc:spChg chg="del">
          <ac:chgData name="Ilya Tsakunov" userId="9142600e-60e3-4b17-9232-4a91a0c3b22a" providerId="ADAL" clId="{6BE23EB7-8294-AD46-9A75-0C3EB9E702A8}" dt="2022-01-20T20:18:00.649" v="2535" actId="478"/>
          <ac:spMkLst>
            <pc:docMk/>
            <pc:sldMk cId="2073333294" sldId="274"/>
            <ac:spMk id="13" creationId="{E85C2738-8674-0041-ACC0-C9F18253CFE0}"/>
          </ac:spMkLst>
        </pc:spChg>
        <pc:spChg chg="del">
          <ac:chgData name="Ilya Tsakunov" userId="9142600e-60e3-4b17-9232-4a91a0c3b22a" providerId="ADAL" clId="{6BE23EB7-8294-AD46-9A75-0C3EB9E702A8}" dt="2022-01-20T20:18:00.649" v="2535" actId="478"/>
          <ac:spMkLst>
            <pc:docMk/>
            <pc:sldMk cId="2073333294" sldId="274"/>
            <ac:spMk id="14" creationId="{654DF219-F12A-D24A-9937-D4C610EE2A1B}"/>
          </ac:spMkLst>
        </pc:spChg>
        <pc:spChg chg="del">
          <ac:chgData name="Ilya Tsakunov" userId="9142600e-60e3-4b17-9232-4a91a0c3b22a" providerId="ADAL" clId="{6BE23EB7-8294-AD46-9A75-0C3EB9E702A8}" dt="2022-01-20T20:18:00.649" v="2535" actId="478"/>
          <ac:spMkLst>
            <pc:docMk/>
            <pc:sldMk cId="2073333294" sldId="274"/>
            <ac:spMk id="15" creationId="{52A65EAD-91E0-9946-9597-7125183590DD}"/>
          </ac:spMkLst>
        </pc:spChg>
        <pc:spChg chg="del">
          <ac:chgData name="Ilya Tsakunov" userId="9142600e-60e3-4b17-9232-4a91a0c3b22a" providerId="ADAL" clId="{6BE23EB7-8294-AD46-9A75-0C3EB9E702A8}" dt="2022-01-20T20:18:00.649" v="2535" actId="478"/>
          <ac:spMkLst>
            <pc:docMk/>
            <pc:sldMk cId="2073333294" sldId="274"/>
            <ac:spMk id="16" creationId="{DFA48C9C-D6A8-A143-BE1B-4497A5ECF544}"/>
          </ac:spMkLst>
        </pc:spChg>
        <pc:spChg chg="del">
          <ac:chgData name="Ilya Tsakunov" userId="9142600e-60e3-4b17-9232-4a91a0c3b22a" providerId="ADAL" clId="{6BE23EB7-8294-AD46-9A75-0C3EB9E702A8}" dt="2022-01-20T20:18:00.649" v="2535" actId="478"/>
          <ac:spMkLst>
            <pc:docMk/>
            <pc:sldMk cId="2073333294" sldId="274"/>
            <ac:spMk id="17" creationId="{A3AE934B-57D4-E24B-AAB1-5A413ED9779F}"/>
          </ac:spMkLst>
        </pc:spChg>
        <pc:spChg chg="del">
          <ac:chgData name="Ilya Tsakunov" userId="9142600e-60e3-4b17-9232-4a91a0c3b22a" providerId="ADAL" clId="{6BE23EB7-8294-AD46-9A75-0C3EB9E702A8}" dt="2022-01-20T20:18:00.649" v="2535" actId="478"/>
          <ac:spMkLst>
            <pc:docMk/>
            <pc:sldMk cId="2073333294" sldId="274"/>
            <ac:spMk id="18" creationId="{9AB82230-E3E6-944C-97A3-F39FA490532D}"/>
          </ac:spMkLst>
        </pc:spChg>
        <pc:spChg chg="del">
          <ac:chgData name="Ilya Tsakunov" userId="9142600e-60e3-4b17-9232-4a91a0c3b22a" providerId="ADAL" clId="{6BE23EB7-8294-AD46-9A75-0C3EB9E702A8}" dt="2022-01-20T20:18:00.649" v="2535" actId="478"/>
          <ac:spMkLst>
            <pc:docMk/>
            <pc:sldMk cId="2073333294" sldId="274"/>
            <ac:spMk id="19" creationId="{6DDDF01F-C5F9-524F-B672-A764DF011B05}"/>
          </ac:spMkLst>
        </pc:spChg>
        <pc:spChg chg="del mod">
          <ac:chgData name="Ilya Tsakunov" userId="9142600e-60e3-4b17-9232-4a91a0c3b22a" providerId="ADAL" clId="{6BE23EB7-8294-AD46-9A75-0C3EB9E702A8}" dt="2022-01-20T20:18:00.649" v="2535" actId="478"/>
          <ac:spMkLst>
            <pc:docMk/>
            <pc:sldMk cId="2073333294" sldId="274"/>
            <ac:spMk id="20" creationId="{C5E0B73A-A9F7-C447-89E1-CF10967807D8}"/>
          </ac:spMkLst>
        </pc:spChg>
        <pc:spChg chg="del mod">
          <ac:chgData name="Ilya Tsakunov" userId="9142600e-60e3-4b17-9232-4a91a0c3b22a" providerId="ADAL" clId="{6BE23EB7-8294-AD46-9A75-0C3EB9E702A8}" dt="2022-01-20T20:18:00.649" v="2535" actId="478"/>
          <ac:spMkLst>
            <pc:docMk/>
            <pc:sldMk cId="2073333294" sldId="274"/>
            <ac:spMk id="21" creationId="{47362484-94EE-0C4F-AB1A-56F6609E0499}"/>
          </ac:spMkLst>
        </pc:spChg>
        <pc:spChg chg="add del mod">
          <ac:chgData name="Ilya Tsakunov" userId="9142600e-60e3-4b17-9232-4a91a0c3b22a" providerId="ADAL" clId="{6BE23EB7-8294-AD46-9A75-0C3EB9E702A8}" dt="2022-01-21T08:56:54.487" v="3604" actId="478"/>
          <ac:spMkLst>
            <pc:docMk/>
            <pc:sldMk cId="2073333294" sldId="274"/>
            <ac:spMk id="24" creationId="{DFAB93C1-B1D1-8145-8E87-A235D48E606F}"/>
          </ac:spMkLst>
        </pc:spChg>
        <pc:spChg chg="mod">
          <ac:chgData name="Ilya Tsakunov" userId="9142600e-60e3-4b17-9232-4a91a0c3b22a" providerId="ADAL" clId="{6BE23EB7-8294-AD46-9A75-0C3EB9E702A8}" dt="2022-01-20T19:52:57.713" v="2218" actId="20577"/>
          <ac:spMkLst>
            <pc:docMk/>
            <pc:sldMk cId="2073333294" sldId="274"/>
            <ac:spMk id="25" creationId="{2ACA5394-1755-984E-ABC2-5076647C16A5}"/>
          </ac:spMkLst>
        </pc:spChg>
        <pc:spChg chg="add mod">
          <ac:chgData name="Ilya Tsakunov" userId="9142600e-60e3-4b17-9232-4a91a0c3b22a" providerId="ADAL" clId="{6BE23EB7-8294-AD46-9A75-0C3EB9E702A8}" dt="2022-01-20T20:18:03.819" v="2540" actId="20577"/>
          <ac:spMkLst>
            <pc:docMk/>
            <pc:sldMk cId="2073333294" sldId="274"/>
            <ac:spMk id="27" creationId="{5B330970-8E66-8641-BFED-C8A33D97199D}"/>
          </ac:spMkLst>
        </pc:spChg>
        <pc:spChg chg="add mod">
          <ac:chgData name="Ilya Tsakunov" userId="9142600e-60e3-4b17-9232-4a91a0c3b22a" providerId="ADAL" clId="{6BE23EB7-8294-AD46-9A75-0C3EB9E702A8}" dt="2022-01-20T20:18:01.177" v="2536"/>
          <ac:spMkLst>
            <pc:docMk/>
            <pc:sldMk cId="2073333294" sldId="274"/>
            <ac:spMk id="28" creationId="{51607AC9-CE3D-8E48-AED7-82B861D6D229}"/>
          </ac:spMkLst>
        </pc:spChg>
        <pc:spChg chg="add mod">
          <ac:chgData name="Ilya Tsakunov" userId="9142600e-60e3-4b17-9232-4a91a0c3b22a" providerId="ADAL" clId="{6BE23EB7-8294-AD46-9A75-0C3EB9E702A8}" dt="2022-01-20T20:18:01.177" v="2536"/>
          <ac:spMkLst>
            <pc:docMk/>
            <pc:sldMk cId="2073333294" sldId="274"/>
            <ac:spMk id="29" creationId="{87EDAD2B-ABF0-AA47-823E-91A90384DC95}"/>
          </ac:spMkLst>
        </pc:spChg>
        <pc:spChg chg="add mod">
          <ac:chgData name="Ilya Tsakunov" userId="9142600e-60e3-4b17-9232-4a91a0c3b22a" providerId="ADAL" clId="{6BE23EB7-8294-AD46-9A75-0C3EB9E702A8}" dt="2022-01-20T20:18:01.177" v="2536"/>
          <ac:spMkLst>
            <pc:docMk/>
            <pc:sldMk cId="2073333294" sldId="274"/>
            <ac:spMk id="30" creationId="{92938D16-8F9D-DB4C-8E2E-6115F44B7858}"/>
          </ac:spMkLst>
        </pc:spChg>
        <pc:spChg chg="add mod">
          <ac:chgData name="Ilya Tsakunov" userId="9142600e-60e3-4b17-9232-4a91a0c3b22a" providerId="ADAL" clId="{6BE23EB7-8294-AD46-9A75-0C3EB9E702A8}" dt="2022-01-20T20:18:01.177" v="2536"/>
          <ac:spMkLst>
            <pc:docMk/>
            <pc:sldMk cId="2073333294" sldId="274"/>
            <ac:spMk id="31" creationId="{2FB530D5-DD8D-E74C-9837-36ABDD3136A9}"/>
          </ac:spMkLst>
        </pc:spChg>
        <pc:spChg chg="add mod">
          <ac:chgData name="Ilya Tsakunov" userId="9142600e-60e3-4b17-9232-4a91a0c3b22a" providerId="ADAL" clId="{6BE23EB7-8294-AD46-9A75-0C3EB9E702A8}" dt="2022-01-20T20:18:01.177" v="2536"/>
          <ac:spMkLst>
            <pc:docMk/>
            <pc:sldMk cId="2073333294" sldId="274"/>
            <ac:spMk id="32" creationId="{1BB7C10F-D773-5B44-AA2C-0FA6B2606B97}"/>
          </ac:spMkLst>
        </pc:spChg>
        <pc:spChg chg="add mod">
          <ac:chgData name="Ilya Tsakunov" userId="9142600e-60e3-4b17-9232-4a91a0c3b22a" providerId="ADAL" clId="{6BE23EB7-8294-AD46-9A75-0C3EB9E702A8}" dt="2022-01-20T20:18:01.177" v="2536"/>
          <ac:spMkLst>
            <pc:docMk/>
            <pc:sldMk cId="2073333294" sldId="274"/>
            <ac:spMk id="33" creationId="{E15FFE23-973A-D14E-AFCE-04A100946EDD}"/>
          </ac:spMkLst>
        </pc:spChg>
        <pc:spChg chg="add mod">
          <ac:chgData name="Ilya Tsakunov" userId="9142600e-60e3-4b17-9232-4a91a0c3b22a" providerId="ADAL" clId="{6BE23EB7-8294-AD46-9A75-0C3EB9E702A8}" dt="2022-01-20T20:18:01.177" v="2536"/>
          <ac:spMkLst>
            <pc:docMk/>
            <pc:sldMk cId="2073333294" sldId="274"/>
            <ac:spMk id="34" creationId="{8A5FAD7E-2E1F-2648-A5BC-14FAE7636F74}"/>
          </ac:spMkLst>
        </pc:spChg>
        <pc:spChg chg="add mod">
          <ac:chgData name="Ilya Tsakunov" userId="9142600e-60e3-4b17-9232-4a91a0c3b22a" providerId="ADAL" clId="{6BE23EB7-8294-AD46-9A75-0C3EB9E702A8}" dt="2022-01-20T20:18:01.177" v="2536"/>
          <ac:spMkLst>
            <pc:docMk/>
            <pc:sldMk cId="2073333294" sldId="274"/>
            <ac:spMk id="35" creationId="{F2FBA597-2EB1-2246-B0C4-C5581C666F65}"/>
          </ac:spMkLst>
        </pc:spChg>
        <pc:spChg chg="add mod">
          <ac:chgData name="Ilya Tsakunov" userId="9142600e-60e3-4b17-9232-4a91a0c3b22a" providerId="ADAL" clId="{6BE23EB7-8294-AD46-9A75-0C3EB9E702A8}" dt="2022-01-20T20:18:01.177" v="2536"/>
          <ac:spMkLst>
            <pc:docMk/>
            <pc:sldMk cId="2073333294" sldId="274"/>
            <ac:spMk id="36" creationId="{1E3ABCFF-9641-2648-AF28-36858081B7C4}"/>
          </ac:spMkLst>
        </pc:spChg>
        <pc:spChg chg="add mod">
          <ac:chgData name="Ilya Tsakunov" userId="9142600e-60e3-4b17-9232-4a91a0c3b22a" providerId="ADAL" clId="{6BE23EB7-8294-AD46-9A75-0C3EB9E702A8}" dt="2022-01-20T20:21:05.136" v="2710" actId="208"/>
          <ac:spMkLst>
            <pc:docMk/>
            <pc:sldMk cId="2073333294" sldId="274"/>
            <ac:spMk id="37" creationId="{2641D8F8-8ABA-F244-9688-1C4FDF9A19E9}"/>
          </ac:spMkLst>
        </pc:spChg>
        <pc:spChg chg="add mod">
          <ac:chgData name="Ilya Tsakunov" userId="9142600e-60e3-4b17-9232-4a91a0c3b22a" providerId="ADAL" clId="{6BE23EB7-8294-AD46-9A75-0C3EB9E702A8}" dt="2022-01-20T20:18:01.177" v="2536"/>
          <ac:spMkLst>
            <pc:docMk/>
            <pc:sldMk cId="2073333294" sldId="274"/>
            <ac:spMk id="38" creationId="{495714F9-DE15-D74B-AACB-13CB5C274193}"/>
          </ac:spMkLst>
        </pc:spChg>
        <pc:spChg chg="add mod">
          <ac:chgData name="Ilya Tsakunov" userId="9142600e-60e3-4b17-9232-4a91a0c3b22a" providerId="ADAL" clId="{6BE23EB7-8294-AD46-9A75-0C3EB9E702A8}" dt="2022-01-20T20:18:01.177" v="2536"/>
          <ac:spMkLst>
            <pc:docMk/>
            <pc:sldMk cId="2073333294" sldId="274"/>
            <ac:spMk id="39" creationId="{6F5CF960-D8CB-7049-86C6-9882F1AD1D16}"/>
          </ac:spMkLst>
        </pc:spChg>
        <pc:spChg chg="add mod">
          <ac:chgData name="Ilya Tsakunov" userId="9142600e-60e3-4b17-9232-4a91a0c3b22a" providerId="ADAL" clId="{6BE23EB7-8294-AD46-9A75-0C3EB9E702A8}" dt="2022-01-20T20:18:01.177" v="2536"/>
          <ac:spMkLst>
            <pc:docMk/>
            <pc:sldMk cId="2073333294" sldId="274"/>
            <ac:spMk id="40" creationId="{8BC68929-15D3-FE4D-8B27-B9418B842A00}"/>
          </ac:spMkLst>
        </pc:spChg>
        <pc:spChg chg="add mod">
          <ac:chgData name="Ilya Tsakunov" userId="9142600e-60e3-4b17-9232-4a91a0c3b22a" providerId="ADAL" clId="{6BE23EB7-8294-AD46-9A75-0C3EB9E702A8}" dt="2022-01-20T20:18:01.177" v="2536"/>
          <ac:spMkLst>
            <pc:docMk/>
            <pc:sldMk cId="2073333294" sldId="274"/>
            <ac:spMk id="41" creationId="{0CFA7B62-90E0-B743-B7E2-15D622956EB5}"/>
          </ac:spMkLst>
        </pc:spChg>
        <pc:spChg chg="add mod">
          <ac:chgData name="Ilya Tsakunov" userId="9142600e-60e3-4b17-9232-4a91a0c3b22a" providerId="ADAL" clId="{6BE23EB7-8294-AD46-9A75-0C3EB9E702A8}" dt="2022-01-20T20:18:01.177" v="2536"/>
          <ac:spMkLst>
            <pc:docMk/>
            <pc:sldMk cId="2073333294" sldId="274"/>
            <ac:spMk id="42" creationId="{8F24A399-A0DA-FB41-A1CA-F5DD819DBEEF}"/>
          </ac:spMkLst>
        </pc:spChg>
        <pc:spChg chg="add mod">
          <ac:chgData name="Ilya Tsakunov" userId="9142600e-60e3-4b17-9232-4a91a0c3b22a" providerId="ADAL" clId="{6BE23EB7-8294-AD46-9A75-0C3EB9E702A8}" dt="2022-01-20T20:18:01.177" v="2536"/>
          <ac:spMkLst>
            <pc:docMk/>
            <pc:sldMk cId="2073333294" sldId="274"/>
            <ac:spMk id="43" creationId="{33BAC12A-D129-9144-8937-50B232253B61}"/>
          </ac:spMkLst>
        </pc:spChg>
        <pc:spChg chg="add mod">
          <ac:chgData name="Ilya Tsakunov" userId="9142600e-60e3-4b17-9232-4a91a0c3b22a" providerId="ADAL" clId="{6BE23EB7-8294-AD46-9A75-0C3EB9E702A8}" dt="2022-01-20T20:18:01.177" v="2536"/>
          <ac:spMkLst>
            <pc:docMk/>
            <pc:sldMk cId="2073333294" sldId="274"/>
            <ac:spMk id="44" creationId="{AAECD6AC-AFCE-A14A-8FA3-885AA013E1C0}"/>
          </ac:spMkLst>
        </pc:spChg>
        <pc:spChg chg="add mod">
          <ac:chgData name="Ilya Tsakunov" userId="9142600e-60e3-4b17-9232-4a91a0c3b22a" providerId="ADAL" clId="{6BE23EB7-8294-AD46-9A75-0C3EB9E702A8}" dt="2022-01-20T20:18:01.177" v="2536"/>
          <ac:spMkLst>
            <pc:docMk/>
            <pc:sldMk cId="2073333294" sldId="274"/>
            <ac:spMk id="45" creationId="{54566442-7069-BA42-8C55-87816D1D4BB9}"/>
          </ac:spMkLst>
        </pc:spChg>
        <pc:spChg chg="add del mod">
          <ac:chgData name="Ilya Tsakunov" userId="9142600e-60e3-4b17-9232-4a91a0c3b22a" providerId="ADAL" clId="{6BE23EB7-8294-AD46-9A75-0C3EB9E702A8}" dt="2022-01-21T08:56:54.487" v="3604" actId="478"/>
          <ac:spMkLst>
            <pc:docMk/>
            <pc:sldMk cId="2073333294" sldId="274"/>
            <ac:spMk id="47" creationId="{C20711B3-8FFB-B747-9B17-7C056F27F24C}"/>
          </ac:spMkLst>
        </pc:spChg>
        <pc:spChg chg="add mod">
          <ac:chgData name="Ilya Tsakunov" userId="9142600e-60e3-4b17-9232-4a91a0c3b22a" providerId="ADAL" clId="{6BE23EB7-8294-AD46-9A75-0C3EB9E702A8}" dt="2022-01-21T08:56:55.019" v="3605"/>
          <ac:spMkLst>
            <pc:docMk/>
            <pc:sldMk cId="2073333294" sldId="274"/>
            <ac:spMk id="48" creationId="{6DADD54E-7FB9-BA46-8B0A-AEB20208FA26}"/>
          </ac:spMkLst>
        </pc:spChg>
        <pc:spChg chg="add mod">
          <ac:chgData name="Ilya Tsakunov" userId="9142600e-60e3-4b17-9232-4a91a0c3b22a" providerId="ADAL" clId="{6BE23EB7-8294-AD46-9A75-0C3EB9E702A8}" dt="2022-01-21T08:56:55.019" v="3605"/>
          <ac:spMkLst>
            <pc:docMk/>
            <pc:sldMk cId="2073333294" sldId="274"/>
            <ac:spMk id="50" creationId="{E11186E2-3CCE-C847-8DC2-4F0753A5AB1D}"/>
          </ac:spMkLst>
        </pc:spChg>
        <pc:picChg chg="add del mod">
          <ac:chgData name="Ilya Tsakunov" userId="9142600e-60e3-4b17-9232-4a91a0c3b22a" providerId="ADAL" clId="{6BE23EB7-8294-AD46-9A75-0C3EB9E702A8}" dt="2022-01-20T20:11:41.523" v="2357" actId="1076"/>
          <ac:picMkLst>
            <pc:docMk/>
            <pc:sldMk cId="2073333294" sldId="274"/>
            <ac:picMk id="22" creationId="{C695E27D-726B-8344-99C2-CFC69668ED4D}"/>
          </ac:picMkLst>
        </pc:picChg>
        <pc:cxnChg chg="del">
          <ac:chgData name="Ilya Tsakunov" userId="9142600e-60e3-4b17-9232-4a91a0c3b22a" providerId="ADAL" clId="{6BE23EB7-8294-AD46-9A75-0C3EB9E702A8}" dt="2022-01-20T20:18:00.649" v="2535" actId="478"/>
          <ac:cxnSpMkLst>
            <pc:docMk/>
            <pc:sldMk cId="2073333294" sldId="274"/>
            <ac:cxnSpMk id="6" creationId="{6ECA684B-79ED-E44D-97FD-7323B8BE129C}"/>
          </ac:cxnSpMkLst>
        </pc:cxnChg>
        <pc:cxnChg chg="add del mod">
          <ac:chgData name="Ilya Tsakunov" userId="9142600e-60e3-4b17-9232-4a91a0c3b22a" providerId="ADAL" clId="{6BE23EB7-8294-AD46-9A75-0C3EB9E702A8}" dt="2022-01-21T08:53:54.926" v="3549" actId="478"/>
          <ac:cxnSpMkLst>
            <pc:docMk/>
            <pc:sldMk cId="2073333294" sldId="274"/>
            <ac:cxnSpMk id="26" creationId="{19F2A12B-B9D7-8E41-9593-C0B4E204449E}"/>
          </ac:cxnSpMkLst>
        </pc:cxnChg>
        <pc:cxnChg chg="add del mod">
          <ac:chgData name="Ilya Tsakunov" userId="9142600e-60e3-4b17-9232-4a91a0c3b22a" providerId="ADAL" clId="{6BE23EB7-8294-AD46-9A75-0C3EB9E702A8}" dt="2022-01-21T08:56:54.487" v="3604" actId="478"/>
          <ac:cxnSpMkLst>
            <pc:docMk/>
            <pc:sldMk cId="2073333294" sldId="274"/>
            <ac:cxnSpMk id="46" creationId="{04D6FFF0-A20B-784B-A284-89EDE41ED696}"/>
          </ac:cxnSpMkLst>
        </pc:cxnChg>
        <pc:cxnChg chg="add mod">
          <ac:chgData name="Ilya Tsakunov" userId="9142600e-60e3-4b17-9232-4a91a0c3b22a" providerId="ADAL" clId="{6BE23EB7-8294-AD46-9A75-0C3EB9E702A8}" dt="2022-01-21T08:56:55.019" v="3605"/>
          <ac:cxnSpMkLst>
            <pc:docMk/>
            <pc:sldMk cId="2073333294" sldId="274"/>
            <ac:cxnSpMk id="49" creationId="{E2ECEEFC-22D8-BB41-B650-0AA354954153}"/>
          </ac:cxnSpMkLst>
        </pc:cxnChg>
      </pc:sldChg>
      <pc:sldChg chg="addSp delSp modSp add mod ord">
        <pc:chgData name="Ilya Tsakunov" userId="9142600e-60e3-4b17-9232-4a91a0c3b22a" providerId="ADAL" clId="{6BE23EB7-8294-AD46-9A75-0C3EB9E702A8}" dt="2022-01-21T08:57:06.709" v="3609"/>
        <pc:sldMkLst>
          <pc:docMk/>
          <pc:sldMk cId="1960171388" sldId="275"/>
        </pc:sldMkLst>
        <pc:spChg chg="mod">
          <ac:chgData name="Ilya Tsakunov" userId="9142600e-60e3-4b17-9232-4a91a0c3b22a" providerId="ADAL" clId="{6BE23EB7-8294-AD46-9A75-0C3EB9E702A8}" dt="2022-01-21T07:37:58.443" v="3365" actId="1076"/>
          <ac:spMkLst>
            <pc:docMk/>
            <pc:sldMk cId="1960171388" sldId="275"/>
            <ac:spMk id="2" creationId="{422A5CDC-C0DC-4E4A-A329-99547ABF9722}"/>
          </ac:spMkLst>
        </pc:spChg>
        <pc:spChg chg="mod">
          <ac:chgData name="Ilya Tsakunov" userId="9142600e-60e3-4b17-9232-4a91a0c3b22a" providerId="ADAL" clId="{6BE23EB7-8294-AD46-9A75-0C3EB9E702A8}" dt="2022-01-21T07:46:52.336" v="3423" actId="20577"/>
          <ac:spMkLst>
            <pc:docMk/>
            <pc:sldMk cId="1960171388" sldId="275"/>
            <ac:spMk id="3" creationId="{9647C813-638B-4604-828C-33F29096CAAC}"/>
          </ac:spMkLst>
        </pc:spChg>
        <pc:spChg chg="del">
          <ac:chgData name="Ilya Tsakunov" userId="9142600e-60e3-4b17-9232-4a91a0c3b22a" providerId="ADAL" clId="{6BE23EB7-8294-AD46-9A75-0C3EB9E702A8}" dt="2022-01-20T20:17:38.967" v="2510" actId="478"/>
          <ac:spMkLst>
            <pc:docMk/>
            <pc:sldMk cId="1960171388" sldId="275"/>
            <ac:spMk id="4" creationId="{A947291C-A428-EC4F-ABC4-C97C1BD5F6EF}"/>
          </ac:spMkLst>
        </pc:spChg>
        <pc:spChg chg="del mod">
          <ac:chgData name="Ilya Tsakunov" userId="9142600e-60e3-4b17-9232-4a91a0c3b22a" providerId="ADAL" clId="{6BE23EB7-8294-AD46-9A75-0C3EB9E702A8}" dt="2022-01-20T20:17:38.967" v="2510" actId="478"/>
          <ac:spMkLst>
            <pc:docMk/>
            <pc:sldMk cId="1960171388" sldId="275"/>
            <ac:spMk id="7" creationId="{BB7AA6E9-2C87-D34D-B8CE-89E70948FE7A}"/>
          </ac:spMkLst>
        </pc:spChg>
        <pc:spChg chg="del">
          <ac:chgData name="Ilya Tsakunov" userId="9142600e-60e3-4b17-9232-4a91a0c3b22a" providerId="ADAL" clId="{6BE23EB7-8294-AD46-9A75-0C3EB9E702A8}" dt="2022-01-20T20:17:38.967" v="2510" actId="478"/>
          <ac:spMkLst>
            <pc:docMk/>
            <pc:sldMk cId="1960171388" sldId="275"/>
            <ac:spMk id="8" creationId="{3CDDF8FE-8C4E-0E46-8EE0-E68A20B05696}"/>
          </ac:spMkLst>
        </pc:spChg>
        <pc:spChg chg="del">
          <ac:chgData name="Ilya Tsakunov" userId="9142600e-60e3-4b17-9232-4a91a0c3b22a" providerId="ADAL" clId="{6BE23EB7-8294-AD46-9A75-0C3EB9E702A8}" dt="2022-01-20T20:17:38.967" v="2510" actId="478"/>
          <ac:spMkLst>
            <pc:docMk/>
            <pc:sldMk cId="1960171388" sldId="275"/>
            <ac:spMk id="9" creationId="{DB903482-0D00-314C-906F-E6FCD228778B}"/>
          </ac:spMkLst>
        </pc:spChg>
        <pc:spChg chg="del">
          <ac:chgData name="Ilya Tsakunov" userId="9142600e-60e3-4b17-9232-4a91a0c3b22a" providerId="ADAL" clId="{6BE23EB7-8294-AD46-9A75-0C3EB9E702A8}" dt="2022-01-20T20:17:38.967" v="2510" actId="478"/>
          <ac:spMkLst>
            <pc:docMk/>
            <pc:sldMk cId="1960171388" sldId="275"/>
            <ac:spMk id="10" creationId="{8BB75C0E-C5F4-7840-97AB-E4101003CE90}"/>
          </ac:spMkLst>
        </pc:spChg>
        <pc:spChg chg="del">
          <ac:chgData name="Ilya Tsakunov" userId="9142600e-60e3-4b17-9232-4a91a0c3b22a" providerId="ADAL" clId="{6BE23EB7-8294-AD46-9A75-0C3EB9E702A8}" dt="2022-01-20T20:17:38.967" v="2510" actId="478"/>
          <ac:spMkLst>
            <pc:docMk/>
            <pc:sldMk cId="1960171388" sldId="275"/>
            <ac:spMk id="11" creationId="{D61EDB0C-3483-5F42-AECB-0AC50A6F4728}"/>
          </ac:spMkLst>
        </pc:spChg>
        <pc:spChg chg="del">
          <ac:chgData name="Ilya Tsakunov" userId="9142600e-60e3-4b17-9232-4a91a0c3b22a" providerId="ADAL" clId="{6BE23EB7-8294-AD46-9A75-0C3EB9E702A8}" dt="2022-01-20T20:17:38.967" v="2510" actId="478"/>
          <ac:spMkLst>
            <pc:docMk/>
            <pc:sldMk cId="1960171388" sldId="275"/>
            <ac:spMk id="12" creationId="{28029A58-7A18-7945-A07F-1774A9585A04}"/>
          </ac:spMkLst>
        </pc:spChg>
        <pc:spChg chg="del">
          <ac:chgData name="Ilya Tsakunov" userId="9142600e-60e3-4b17-9232-4a91a0c3b22a" providerId="ADAL" clId="{6BE23EB7-8294-AD46-9A75-0C3EB9E702A8}" dt="2022-01-20T20:17:38.967" v="2510" actId="478"/>
          <ac:spMkLst>
            <pc:docMk/>
            <pc:sldMk cId="1960171388" sldId="275"/>
            <ac:spMk id="13" creationId="{E85C2738-8674-0041-ACC0-C9F18253CFE0}"/>
          </ac:spMkLst>
        </pc:spChg>
        <pc:spChg chg="del">
          <ac:chgData name="Ilya Tsakunov" userId="9142600e-60e3-4b17-9232-4a91a0c3b22a" providerId="ADAL" clId="{6BE23EB7-8294-AD46-9A75-0C3EB9E702A8}" dt="2022-01-20T20:17:38.967" v="2510" actId="478"/>
          <ac:spMkLst>
            <pc:docMk/>
            <pc:sldMk cId="1960171388" sldId="275"/>
            <ac:spMk id="14" creationId="{654DF219-F12A-D24A-9937-D4C610EE2A1B}"/>
          </ac:spMkLst>
        </pc:spChg>
        <pc:spChg chg="del">
          <ac:chgData name="Ilya Tsakunov" userId="9142600e-60e3-4b17-9232-4a91a0c3b22a" providerId="ADAL" clId="{6BE23EB7-8294-AD46-9A75-0C3EB9E702A8}" dt="2022-01-20T20:17:38.967" v="2510" actId="478"/>
          <ac:spMkLst>
            <pc:docMk/>
            <pc:sldMk cId="1960171388" sldId="275"/>
            <ac:spMk id="15" creationId="{52A65EAD-91E0-9946-9597-7125183590DD}"/>
          </ac:spMkLst>
        </pc:spChg>
        <pc:spChg chg="del">
          <ac:chgData name="Ilya Tsakunov" userId="9142600e-60e3-4b17-9232-4a91a0c3b22a" providerId="ADAL" clId="{6BE23EB7-8294-AD46-9A75-0C3EB9E702A8}" dt="2022-01-20T20:17:38.967" v="2510" actId="478"/>
          <ac:spMkLst>
            <pc:docMk/>
            <pc:sldMk cId="1960171388" sldId="275"/>
            <ac:spMk id="16" creationId="{DFA48C9C-D6A8-A143-BE1B-4497A5ECF544}"/>
          </ac:spMkLst>
        </pc:spChg>
        <pc:spChg chg="del">
          <ac:chgData name="Ilya Tsakunov" userId="9142600e-60e3-4b17-9232-4a91a0c3b22a" providerId="ADAL" clId="{6BE23EB7-8294-AD46-9A75-0C3EB9E702A8}" dt="2022-01-20T20:17:38.967" v="2510" actId="478"/>
          <ac:spMkLst>
            <pc:docMk/>
            <pc:sldMk cId="1960171388" sldId="275"/>
            <ac:spMk id="17" creationId="{A3AE934B-57D4-E24B-AAB1-5A413ED9779F}"/>
          </ac:spMkLst>
        </pc:spChg>
        <pc:spChg chg="del">
          <ac:chgData name="Ilya Tsakunov" userId="9142600e-60e3-4b17-9232-4a91a0c3b22a" providerId="ADAL" clId="{6BE23EB7-8294-AD46-9A75-0C3EB9E702A8}" dt="2022-01-20T20:17:38.967" v="2510" actId="478"/>
          <ac:spMkLst>
            <pc:docMk/>
            <pc:sldMk cId="1960171388" sldId="275"/>
            <ac:spMk id="18" creationId="{9AB82230-E3E6-944C-97A3-F39FA490532D}"/>
          </ac:spMkLst>
        </pc:spChg>
        <pc:spChg chg="del">
          <ac:chgData name="Ilya Tsakunov" userId="9142600e-60e3-4b17-9232-4a91a0c3b22a" providerId="ADAL" clId="{6BE23EB7-8294-AD46-9A75-0C3EB9E702A8}" dt="2022-01-20T20:17:38.967" v="2510" actId="478"/>
          <ac:spMkLst>
            <pc:docMk/>
            <pc:sldMk cId="1960171388" sldId="275"/>
            <ac:spMk id="19" creationId="{6DDDF01F-C5F9-524F-B672-A764DF011B05}"/>
          </ac:spMkLst>
        </pc:spChg>
        <pc:spChg chg="del">
          <ac:chgData name="Ilya Tsakunov" userId="9142600e-60e3-4b17-9232-4a91a0c3b22a" providerId="ADAL" clId="{6BE23EB7-8294-AD46-9A75-0C3EB9E702A8}" dt="2022-01-20T20:17:38.967" v="2510" actId="478"/>
          <ac:spMkLst>
            <pc:docMk/>
            <pc:sldMk cId="1960171388" sldId="275"/>
            <ac:spMk id="20" creationId="{C5E0B73A-A9F7-C447-89E1-CF10967807D8}"/>
          </ac:spMkLst>
        </pc:spChg>
        <pc:spChg chg="del">
          <ac:chgData name="Ilya Tsakunov" userId="9142600e-60e3-4b17-9232-4a91a0c3b22a" providerId="ADAL" clId="{6BE23EB7-8294-AD46-9A75-0C3EB9E702A8}" dt="2022-01-20T20:17:38.967" v="2510" actId="478"/>
          <ac:spMkLst>
            <pc:docMk/>
            <pc:sldMk cId="1960171388" sldId="275"/>
            <ac:spMk id="21" creationId="{47362484-94EE-0C4F-AB1A-56F6609E0499}"/>
          </ac:spMkLst>
        </pc:spChg>
        <pc:spChg chg="add del mod">
          <ac:chgData name="Ilya Tsakunov" userId="9142600e-60e3-4b17-9232-4a91a0c3b22a" providerId="ADAL" clId="{6BE23EB7-8294-AD46-9A75-0C3EB9E702A8}" dt="2022-01-21T08:57:06.121" v="3608" actId="478"/>
          <ac:spMkLst>
            <pc:docMk/>
            <pc:sldMk cId="1960171388" sldId="275"/>
            <ac:spMk id="23" creationId="{DA2FC7AC-94B4-664C-882B-3F465D6816EC}"/>
          </ac:spMkLst>
        </pc:spChg>
        <pc:spChg chg="mod">
          <ac:chgData name="Ilya Tsakunov" userId="9142600e-60e3-4b17-9232-4a91a0c3b22a" providerId="ADAL" clId="{6BE23EB7-8294-AD46-9A75-0C3EB9E702A8}" dt="2022-01-20T20:11:30.358" v="2355" actId="20577"/>
          <ac:spMkLst>
            <pc:docMk/>
            <pc:sldMk cId="1960171388" sldId="275"/>
            <ac:spMk id="25" creationId="{2ACA5394-1755-984E-ABC2-5076647C16A5}"/>
          </ac:spMkLst>
        </pc:spChg>
        <pc:spChg chg="add mod">
          <ac:chgData name="Ilya Tsakunov" userId="9142600e-60e3-4b17-9232-4a91a0c3b22a" providerId="ADAL" clId="{6BE23EB7-8294-AD46-9A75-0C3EB9E702A8}" dt="2022-01-20T20:17:42.676" v="2519" actId="20577"/>
          <ac:spMkLst>
            <pc:docMk/>
            <pc:sldMk cId="1960171388" sldId="275"/>
            <ac:spMk id="26" creationId="{42B2158E-0677-2F4F-A9DF-290176E3889D}"/>
          </ac:spMkLst>
        </pc:spChg>
        <pc:spChg chg="add mod">
          <ac:chgData name="Ilya Tsakunov" userId="9142600e-60e3-4b17-9232-4a91a0c3b22a" providerId="ADAL" clId="{6BE23EB7-8294-AD46-9A75-0C3EB9E702A8}" dt="2022-01-20T20:17:39.426" v="2511"/>
          <ac:spMkLst>
            <pc:docMk/>
            <pc:sldMk cId="1960171388" sldId="275"/>
            <ac:spMk id="27" creationId="{E4451A5A-5C74-1646-AD4E-39FE5D753EB0}"/>
          </ac:spMkLst>
        </pc:spChg>
        <pc:spChg chg="add mod">
          <ac:chgData name="Ilya Tsakunov" userId="9142600e-60e3-4b17-9232-4a91a0c3b22a" providerId="ADAL" clId="{6BE23EB7-8294-AD46-9A75-0C3EB9E702A8}" dt="2022-01-20T20:17:39.426" v="2511"/>
          <ac:spMkLst>
            <pc:docMk/>
            <pc:sldMk cId="1960171388" sldId="275"/>
            <ac:spMk id="28" creationId="{E5C9D746-8BF6-FF4B-9EA6-E2F31E388D8D}"/>
          </ac:spMkLst>
        </pc:spChg>
        <pc:spChg chg="add mod">
          <ac:chgData name="Ilya Tsakunov" userId="9142600e-60e3-4b17-9232-4a91a0c3b22a" providerId="ADAL" clId="{6BE23EB7-8294-AD46-9A75-0C3EB9E702A8}" dt="2022-01-20T20:17:39.426" v="2511"/>
          <ac:spMkLst>
            <pc:docMk/>
            <pc:sldMk cId="1960171388" sldId="275"/>
            <ac:spMk id="29" creationId="{8D381EF8-D1F1-F74C-B579-54CB3BCE3C41}"/>
          </ac:spMkLst>
        </pc:spChg>
        <pc:spChg chg="add mod">
          <ac:chgData name="Ilya Tsakunov" userId="9142600e-60e3-4b17-9232-4a91a0c3b22a" providerId="ADAL" clId="{6BE23EB7-8294-AD46-9A75-0C3EB9E702A8}" dt="2022-01-20T20:17:39.426" v="2511"/>
          <ac:spMkLst>
            <pc:docMk/>
            <pc:sldMk cId="1960171388" sldId="275"/>
            <ac:spMk id="30" creationId="{2AAFA8F7-497D-DF41-88E4-58819F743F79}"/>
          </ac:spMkLst>
        </pc:spChg>
        <pc:spChg chg="add mod">
          <ac:chgData name="Ilya Tsakunov" userId="9142600e-60e3-4b17-9232-4a91a0c3b22a" providerId="ADAL" clId="{6BE23EB7-8294-AD46-9A75-0C3EB9E702A8}" dt="2022-01-20T20:17:39.426" v="2511"/>
          <ac:spMkLst>
            <pc:docMk/>
            <pc:sldMk cId="1960171388" sldId="275"/>
            <ac:spMk id="31" creationId="{67F5BC98-5473-3942-A402-1D6887705046}"/>
          </ac:spMkLst>
        </pc:spChg>
        <pc:spChg chg="add mod">
          <ac:chgData name="Ilya Tsakunov" userId="9142600e-60e3-4b17-9232-4a91a0c3b22a" providerId="ADAL" clId="{6BE23EB7-8294-AD46-9A75-0C3EB9E702A8}" dt="2022-01-20T20:17:39.426" v="2511"/>
          <ac:spMkLst>
            <pc:docMk/>
            <pc:sldMk cId="1960171388" sldId="275"/>
            <ac:spMk id="32" creationId="{5C3A11F1-024C-D347-B673-83EDAD90125A}"/>
          </ac:spMkLst>
        </pc:spChg>
        <pc:spChg chg="add mod">
          <ac:chgData name="Ilya Tsakunov" userId="9142600e-60e3-4b17-9232-4a91a0c3b22a" providerId="ADAL" clId="{6BE23EB7-8294-AD46-9A75-0C3EB9E702A8}" dt="2022-01-20T20:17:39.426" v="2511"/>
          <ac:spMkLst>
            <pc:docMk/>
            <pc:sldMk cId="1960171388" sldId="275"/>
            <ac:spMk id="33" creationId="{943F4B06-1C09-434F-BAD2-67541A3DB544}"/>
          </ac:spMkLst>
        </pc:spChg>
        <pc:spChg chg="add mod">
          <ac:chgData name="Ilya Tsakunov" userId="9142600e-60e3-4b17-9232-4a91a0c3b22a" providerId="ADAL" clId="{6BE23EB7-8294-AD46-9A75-0C3EB9E702A8}" dt="2022-01-20T20:17:39.426" v="2511"/>
          <ac:spMkLst>
            <pc:docMk/>
            <pc:sldMk cId="1960171388" sldId="275"/>
            <ac:spMk id="34" creationId="{B5DAF392-66D8-A144-BDE2-4CA5189EE779}"/>
          </ac:spMkLst>
        </pc:spChg>
        <pc:spChg chg="add mod">
          <ac:chgData name="Ilya Tsakunov" userId="9142600e-60e3-4b17-9232-4a91a0c3b22a" providerId="ADAL" clId="{6BE23EB7-8294-AD46-9A75-0C3EB9E702A8}" dt="2022-01-20T20:17:39.426" v="2511"/>
          <ac:spMkLst>
            <pc:docMk/>
            <pc:sldMk cId="1960171388" sldId="275"/>
            <ac:spMk id="35" creationId="{38BBE323-843D-7F41-BA57-ED8A5BA9FC4A}"/>
          </ac:spMkLst>
        </pc:spChg>
        <pc:spChg chg="add mod">
          <ac:chgData name="Ilya Tsakunov" userId="9142600e-60e3-4b17-9232-4a91a0c3b22a" providerId="ADAL" clId="{6BE23EB7-8294-AD46-9A75-0C3EB9E702A8}" dt="2022-01-20T20:17:39.426" v="2511"/>
          <ac:spMkLst>
            <pc:docMk/>
            <pc:sldMk cId="1960171388" sldId="275"/>
            <ac:spMk id="36" creationId="{5E31674E-0F4F-9A48-8C0C-1C747E046FC3}"/>
          </ac:spMkLst>
        </pc:spChg>
        <pc:spChg chg="add mod">
          <ac:chgData name="Ilya Tsakunov" userId="9142600e-60e3-4b17-9232-4a91a0c3b22a" providerId="ADAL" clId="{6BE23EB7-8294-AD46-9A75-0C3EB9E702A8}" dt="2022-01-20T20:17:39.426" v="2511"/>
          <ac:spMkLst>
            <pc:docMk/>
            <pc:sldMk cId="1960171388" sldId="275"/>
            <ac:spMk id="37" creationId="{B6B9710B-6DD3-4145-A048-AE914242D585}"/>
          </ac:spMkLst>
        </pc:spChg>
        <pc:spChg chg="add mod">
          <ac:chgData name="Ilya Tsakunov" userId="9142600e-60e3-4b17-9232-4a91a0c3b22a" providerId="ADAL" clId="{6BE23EB7-8294-AD46-9A75-0C3EB9E702A8}" dt="2022-01-20T20:21:22.445" v="2714" actId="208"/>
          <ac:spMkLst>
            <pc:docMk/>
            <pc:sldMk cId="1960171388" sldId="275"/>
            <ac:spMk id="38" creationId="{BBBCC105-9DEA-9944-9071-838E29A6F00D}"/>
          </ac:spMkLst>
        </pc:spChg>
        <pc:spChg chg="add mod">
          <ac:chgData name="Ilya Tsakunov" userId="9142600e-60e3-4b17-9232-4a91a0c3b22a" providerId="ADAL" clId="{6BE23EB7-8294-AD46-9A75-0C3EB9E702A8}" dt="2022-01-20T20:17:39.426" v="2511"/>
          <ac:spMkLst>
            <pc:docMk/>
            <pc:sldMk cId="1960171388" sldId="275"/>
            <ac:spMk id="39" creationId="{4263951D-3B49-ED41-ADEC-AA2DD621F846}"/>
          </ac:spMkLst>
        </pc:spChg>
        <pc:spChg chg="add mod">
          <ac:chgData name="Ilya Tsakunov" userId="9142600e-60e3-4b17-9232-4a91a0c3b22a" providerId="ADAL" clId="{6BE23EB7-8294-AD46-9A75-0C3EB9E702A8}" dt="2022-01-20T20:17:39.426" v="2511"/>
          <ac:spMkLst>
            <pc:docMk/>
            <pc:sldMk cId="1960171388" sldId="275"/>
            <ac:spMk id="40" creationId="{E3BF3114-FCB5-604A-A01B-38BE508C9144}"/>
          </ac:spMkLst>
        </pc:spChg>
        <pc:spChg chg="add mod">
          <ac:chgData name="Ilya Tsakunov" userId="9142600e-60e3-4b17-9232-4a91a0c3b22a" providerId="ADAL" clId="{6BE23EB7-8294-AD46-9A75-0C3EB9E702A8}" dt="2022-01-20T20:17:39.426" v="2511"/>
          <ac:spMkLst>
            <pc:docMk/>
            <pc:sldMk cId="1960171388" sldId="275"/>
            <ac:spMk id="41" creationId="{73AD89E6-6296-864A-9CAD-B51BC0CD760C}"/>
          </ac:spMkLst>
        </pc:spChg>
        <pc:spChg chg="add mod">
          <ac:chgData name="Ilya Tsakunov" userId="9142600e-60e3-4b17-9232-4a91a0c3b22a" providerId="ADAL" clId="{6BE23EB7-8294-AD46-9A75-0C3EB9E702A8}" dt="2022-01-20T20:17:39.426" v="2511"/>
          <ac:spMkLst>
            <pc:docMk/>
            <pc:sldMk cId="1960171388" sldId="275"/>
            <ac:spMk id="42" creationId="{3C7E41A3-2EE1-6C44-B8C6-22CE655E1475}"/>
          </ac:spMkLst>
        </pc:spChg>
        <pc:spChg chg="add mod">
          <ac:chgData name="Ilya Tsakunov" userId="9142600e-60e3-4b17-9232-4a91a0c3b22a" providerId="ADAL" clId="{6BE23EB7-8294-AD46-9A75-0C3EB9E702A8}" dt="2022-01-20T20:17:39.426" v="2511"/>
          <ac:spMkLst>
            <pc:docMk/>
            <pc:sldMk cId="1960171388" sldId="275"/>
            <ac:spMk id="43" creationId="{199397D0-61EF-2E44-AD2D-95D2AEDC29C2}"/>
          </ac:spMkLst>
        </pc:spChg>
        <pc:spChg chg="add mod">
          <ac:chgData name="Ilya Tsakunov" userId="9142600e-60e3-4b17-9232-4a91a0c3b22a" providerId="ADAL" clId="{6BE23EB7-8294-AD46-9A75-0C3EB9E702A8}" dt="2022-01-20T20:17:39.426" v="2511"/>
          <ac:spMkLst>
            <pc:docMk/>
            <pc:sldMk cId="1960171388" sldId="275"/>
            <ac:spMk id="44" creationId="{B2C9BE5F-03ED-7D40-B59F-86AF52B60752}"/>
          </ac:spMkLst>
        </pc:spChg>
        <pc:spChg chg="add del mod">
          <ac:chgData name="Ilya Tsakunov" userId="9142600e-60e3-4b17-9232-4a91a0c3b22a" providerId="ADAL" clId="{6BE23EB7-8294-AD46-9A75-0C3EB9E702A8}" dt="2022-01-21T08:57:06.121" v="3608" actId="478"/>
          <ac:spMkLst>
            <pc:docMk/>
            <pc:sldMk cId="1960171388" sldId="275"/>
            <ac:spMk id="50" creationId="{051D1848-28C6-A646-AC48-FDFD17E29F82}"/>
          </ac:spMkLst>
        </pc:spChg>
        <pc:spChg chg="add mod">
          <ac:chgData name="Ilya Tsakunov" userId="9142600e-60e3-4b17-9232-4a91a0c3b22a" providerId="ADAL" clId="{6BE23EB7-8294-AD46-9A75-0C3EB9E702A8}" dt="2022-01-21T08:57:06.709" v="3609"/>
          <ac:spMkLst>
            <pc:docMk/>
            <pc:sldMk cId="1960171388" sldId="275"/>
            <ac:spMk id="51" creationId="{1894E20B-6E89-C04E-A1A8-D28FA6781455}"/>
          </ac:spMkLst>
        </pc:spChg>
        <pc:spChg chg="add mod">
          <ac:chgData name="Ilya Tsakunov" userId="9142600e-60e3-4b17-9232-4a91a0c3b22a" providerId="ADAL" clId="{6BE23EB7-8294-AD46-9A75-0C3EB9E702A8}" dt="2022-01-21T08:57:06.709" v="3609"/>
          <ac:spMkLst>
            <pc:docMk/>
            <pc:sldMk cId="1960171388" sldId="275"/>
            <ac:spMk id="53" creationId="{F898C939-6178-F044-8BBA-426E7EFD8355}"/>
          </ac:spMkLst>
        </pc:spChg>
        <pc:picChg chg="del">
          <ac:chgData name="Ilya Tsakunov" userId="9142600e-60e3-4b17-9232-4a91a0c3b22a" providerId="ADAL" clId="{6BE23EB7-8294-AD46-9A75-0C3EB9E702A8}" dt="2022-01-21T07:36:04.996" v="3327" actId="478"/>
          <ac:picMkLst>
            <pc:docMk/>
            <pc:sldMk cId="1960171388" sldId="275"/>
            <ac:picMk id="6" creationId="{4EC4E196-7F75-4ABD-8A7D-E0009062E1B1}"/>
          </ac:picMkLst>
        </pc:picChg>
        <pc:picChg chg="del">
          <ac:chgData name="Ilya Tsakunov" userId="9142600e-60e3-4b17-9232-4a91a0c3b22a" providerId="ADAL" clId="{6BE23EB7-8294-AD46-9A75-0C3EB9E702A8}" dt="2022-01-21T07:36:03.763" v="3326" actId="478"/>
          <ac:picMkLst>
            <pc:docMk/>
            <pc:sldMk cId="1960171388" sldId="275"/>
            <ac:picMk id="8" creationId="{6198B870-1FD8-4CB6-B2A9-5C25EDAFA696}"/>
          </ac:picMkLst>
        </pc:picChg>
        <pc:picChg chg="add mod">
          <ac:chgData name="Ilya Tsakunov" userId="9142600e-60e3-4b17-9232-4a91a0c3b22a" providerId="ADAL" clId="{6BE23EB7-8294-AD46-9A75-0C3EB9E702A8}" dt="2022-01-21T07:38:22.326" v="3366" actId="1076"/>
          <ac:picMkLst>
            <pc:docMk/>
            <pc:sldMk cId="1960171388" sldId="275"/>
            <ac:picMk id="46" creationId="{322B9C62-245F-9045-A01D-9C40CB830367}"/>
          </ac:picMkLst>
        </pc:picChg>
        <pc:picChg chg="add mod">
          <ac:chgData name="Ilya Tsakunov" userId="9142600e-60e3-4b17-9232-4a91a0c3b22a" providerId="ADAL" clId="{6BE23EB7-8294-AD46-9A75-0C3EB9E702A8}" dt="2022-01-21T07:37:58.443" v="3365" actId="1076"/>
          <ac:picMkLst>
            <pc:docMk/>
            <pc:sldMk cId="1960171388" sldId="275"/>
            <ac:picMk id="48" creationId="{DE48257E-1EE5-704B-AD84-43B3583A341C}"/>
          </ac:picMkLst>
        </pc:picChg>
        <pc:cxnChg chg="del">
          <ac:chgData name="Ilya Tsakunov" userId="9142600e-60e3-4b17-9232-4a91a0c3b22a" providerId="ADAL" clId="{6BE23EB7-8294-AD46-9A75-0C3EB9E702A8}" dt="2022-01-20T20:17:38.967" v="2510" actId="478"/>
          <ac:cxnSpMkLst>
            <pc:docMk/>
            <pc:sldMk cId="1960171388" sldId="275"/>
            <ac:cxnSpMk id="6" creationId="{6ECA684B-79ED-E44D-97FD-7323B8BE129C}"/>
          </ac:cxnSpMkLst>
        </pc:cxnChg>
        <pc:cxnChg chg="add del mod">
          <ac:chgData name="Ilya Tsakunov" userId="9142600e-60e3-4b17-9232-4a91a0c3b22a" providerId="ADAL" clId="{6BE23EB7-8294-AD46-9A75-0C3EB9E702A8}" dt="2022-01-21T08:54:00.781" v="3553" actId="478"/>
          <ac:cxnSpMkLst>
            <pc:docMk/>
            <pc:sldMk cId="1960171388" sldId="275"/>
            <ac:cxnSpMk id="24" creationId="{BBB539F8-D6E0-FD42-B13F-EE4FC66F26DC}"/>
          </ac:cxnSpMkLst>
        </pc:cxnChg>
        <pc:cxnChg chg="add del mod">
          <ac:chgData name="Ilya Tsakunov" userId="9142600e-60e3-4b17-9232-4a91a0c3b22a" providerId="ADAL" clId="{6BE23EB7-8294-AD46-9A75-0C3EB9E702A8}" dt="2022-01-21T08:57:06.121" v="3608" actId="478"/>
          <ac:cxnSpMkLst>
            <pc:docMk/>
            <pc:sldMk cId="1960171388" sldId="275"/>
            <ac:cxnSpMk id="49" creationId="{2A3102C5-27A0-294C-A904-B85D786598DE}"/>
          </ac:cxnSpMkLst>
        </pc:cxnChg>
        <pc:cxnChg chg="add mod">
          <ac:chgData name="Ilya Tsakunov" userId="9142600e-60e3-4b17-9232-4a91a0c3b22a" providerId="ADAL" clId="{6BE23EB7-8294-AD46-9A75-0C3EB9E702A8}" dt="2022-01-21T08:57:06.709" v="3609"/>
          <ac:cxnSpMkLst>
            <pc:docMk/>
            <pc:sldMk cId="1960171388" sldId="275"/>
            <ac:cxnSpMk id="52" creationId="{87F7D197-9011-C24A-9F73-C576088E3AEF}"/>
          </ac:cxnSpMkLst>
        </pc:cxnChg>
      </pc:sldChg>
    </pc:docChg>
  </pc:docChgLst>
  <pc:docChgLst>
    <pc:chgData name="Pleşciuc,Victor V." userId="S::400765@student.fontys.nl::0f638862-0a4b-4348-9712-06f7274eb8a3" providerId="AD" clId="Web-{80C88422-1AD5-4172-BFD5-67B02299CEFE}"/>
    <pc:docChg chg="modSld">
      <pc:chgData name="Pleşciuc,Victor V." userId="S::400765@student.fontys.nl::0f638862-0a4b-4348-9712-06f7274eb8a3" providerId="AD" clId="Web-{80C88422-1AD5-4172-BFD5-67B02299CEFE}" dt="2022-01-21T08:21:22.900" v="6" actId="20577"/>
      <pc:docMkLst>
        <pc:docMk/>
      </pc:docMkLst>
      <pc:sldChg chg="modSp">
        <pc:chgData name="Pleşciuc,Victor V." userId="S::400765@student.fontys.nl::0f638862-0a4b-4348-9712-06f7274eb8a3" providerId="AD" clId="Web-{80C88422-1AD5-4172-BFD5-67B02299CEFE}" dt="2022-01-21T08:21:22.900" v="6" actId="20577"/>
        <pc:sldMkLst>
          <pc:docMk/>
          <pc:sldMk cId="36786654" sldId="257"/>
        </pc:sldMkLst>
        <pc:spChg chg="mod">
          <ac:chgData name="Pleşciuc,Victor V." userId="S::400765@student.fontys.nl::0f638862-0a4b-4348-9712-06f7274eb8a3" providerId="AD" clId="Web-{80C88422-1AD5-4172-BFD5-67B02299CEFE}" dt="2022-01-21T08:21:22.900" v="6" actId="20577"/>
          <ac:spMkLst>
            <pc:docMk/>
            <pc:sldMk cId="36786654" sldId="257"/>
            <ac:spMk id="2" creationId="{A02AEB53-A380-B247-82D3-E5B4F69914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RU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64C49-0ECA-5249-96D4-94F6EB0FD657}" type="datetimeFigureOut">
              <a:rPr lang="cs-RU" smtClean="0"/>
              <a:t>01/21/2022</a:t>
            </a:fld>
            <a:endParaRPr lang="cs-RU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RU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RU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RU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09911-307F-CF46-8E9C-D4CCA68CCD0F}" type="slidenum">
              <a:rPr lang="cs-RU" smtClean="0"/>
              <a:t>‹#›</a:t>
            </a:fld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1330550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RU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9911-307F-CF46-8E9C-D4CCA68CCD0F}" type="slidenum">
              <a:rPr lang="cs-RU" smtClean="0"/>
              <a:t>4</a:t>
            </a:fld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2691882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RU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9911-307F-CF46-8E9C-D4CCA68CCD0F}" type="slidenum">
              <a:rPr lang="cs-RU" smtClean="0"/>
              <a:t>9</a:t>
            </a:fld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758537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RU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9911-307F-CF46-8E9C-D4CCA68CCD0F}" type="slidenum">
              <a:rPr lang="cs-RU" smtClean="0"/>
              <a:t>10</a:t>
            </a:fld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3811232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RU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9911-307F-CF46-8E9C-D4CCA68CCD0F}" type="slidenum">
              <a:rPr lang="cs-RU" smtClean="0"/>
              <a:t>11</a:t>
            </a:fld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3768415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500680-9D93-A84D-A5BD-E1ADC7BAA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cs-RU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5567EBB-4039-284C-AA74-EBA6E54C9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cs-RU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36656D5-C403-C341-AC16-A05AB4D16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0AE98-B152-E04C-8FD6-3D0E078F2F3C}" type="datetimeFigureOut">
              <a:rPr lang="cs-RU" smtClean="0"/>
              <a:t>01/21/2022</a:t>
            </a:fld>
            <a:endParaRPr lang="cs-RU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E3960E6-821B-7845-8FC2-79E387198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RU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17BC117-DCEC-C94A-B320-A534C367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‹#›</a:t>
            </a:fld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239588498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DA8337-0087-044A-A5F7-2B35675B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cs-RU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5D5E3A2-DED4-6642-9221-BCAFB5DA1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RU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0B6A918-BC47-0A4C-B42F-FFF23A2E0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0AE98-B152-E04C-8FD6-3D0E078F2F3C}" type="datetimeFigureOut">
              <a:rPr lang="cs-RU" smtClean="0"/>
              <a:t>01/21/2022</a:t>
            </a:fld>
            <a:endParaRPr lang="cs-RU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B46D3C9-005D-FD41-A1CE-5EDB6F0B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RU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354AD89-5B0A-954E-9D86-A85679CA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‹#›</a:t>
            </a:fld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366419867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BC14BCE6-A30C-914D-A984-2113005E6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cs-RU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C139488B-9135-AB43-9FA2-C9E1ED59F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RU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C5EFFCA-FA21-C94D-84B5-9D8DD9F81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0AE98-B152-E04C-8FD6-3D0E078F2F3C}" type="datetimeFigureOut">
              <a:rPr lang="cs-RU" smtClean="0"/>
              <a:t>01/21/2022</a:t>
            </a:fld>
            <a:endParaRPr lang="cs-RU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903F978-615D-FB46-BFBC-1128CE93E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RU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89B69F8-F4E3-B249-B80D-7516FD7A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‹#›</a:t>
            </a:fld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324250739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837625-FB76-884D-8B7E-1D0AB23F2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cs-RU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13E5666-CF6A-314C-819F-29DE88893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RU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2B75C21-2339-C843-BF89-0FBF95343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0AE98-B152-E04C-8FD6-3D0E078F2F3C}" type="datetimeFigureOut">
              <a:rPr lang="cs-RU" smtClean="0"/>
              <a:t>01/21/2022</a:t>
            </a:fld>
            <a:endParaRPr lang="cs-RU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284AFDA-176B-CB41-BFC7-F24E744FF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RU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616C9A4-819B-A44B-B86A-0F0D7D5B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‹#›</a:t>
            </a:fld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21609314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178061-9EEC-4C4C-A9EF-288E74188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cs-RU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C06008A-6546-0445-A12B-9EC1B62DD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4D02EE3-2B76-FD41-BED6-26431C16B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0AE98-B152-E04C-8FD6-3D0E078F2F3C}" type="datetimeFigureOut">
              <a:rPr lang="cs-RU" smtClean="0"/>
              <a:t>01/21/2022</a:t>
            </a:fld>
            <a:endParaRPr lang="cs-RU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63768DC-9D8C-2A4A-957E-25C19A1E7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RU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EE577A8-F487-BA4A-916A-E99FBFBC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‹#›</a:t>
            </a:fld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120198377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FC0188-951E-3F4C-BD94-9EFF5F8B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cs-RU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B260840-BE38-D94D-8D3F-63A3AC45F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RU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E2F4C54-1275-0D4D-AFA0-1EED41B4C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RU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B5DC75D-5C88-7942-84F9-66CC22FA2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0AE98-B152-E04C-8FD6-3D0E078F2F3C}" type="datetimeFigureOut">
              <a:rPr lang="cs-RU" smtClean="0"/>
              <a:t>01/21/2022</a:t>
            </a:fld>
            <a:endParaRPr lang="cs-RU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3E4D3AF-0EEA-C444-B12D-CB3E5EA9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RU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C033B26-330B-4145-A109-D076199B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‹#›</a:t>
            </a:fld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140305357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6C1BE7-6A40-B24D-8892-024F0707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cs-RU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BA3F18B-1B98-0648-B2A5-CBCD8B58C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E2572C8F-549C-D442-8604-5EB4BA72F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RU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7BF15B4B-EE0A-1F40-9D61-17476453B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355542D2-65FE-954F-BFD7-589784A414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RU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02F9527E-AD05-7C41-BB7B-FC2868860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0AE98-B152-E04C-8FD6-3D0E078F2F3C}" type="datetimeFigureOut">
              <a:rPr lang="cs-RU" smtClean="0"/>
              <a:t>01/21/2022</a:t>
            </a:fld>
            <a:endParaRPr lang="cs-RU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0835B0B0-0E68-F542-AB01-B5AFB8024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RU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051EA9A6-6456-954C-80AE-513D34B4A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‹#›</a:t>
            </a:fld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407506701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0ABDB2-A5F3-284F-A4B2-D35A964D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cs-RU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A3ED8FA8-D28C-DE47-A473-BEC4B98EF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0AE98-B152-E04C-8FD6-3D0E078F2F3C}" type="datetimeFigureOut">
              <a:rPr lang="cs-RU" smtClean="0"/>
              <a:t>01/21/2022</a:t>
            </a:fld>
            <a:endParaRPr lang="cs-RU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583F2A4-9FAB-0946-9DB0-14B93E52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RU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DFD8EB-0842-494E-A87B-34D7DE473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‹#›</a:t>
            </a:fld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3194261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5A532BAA-C9C5-BF43-9B63-A8B7252D0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0AE98-B152-E04C-8FD6-3D0E078F2F3C}" type="datetimeFigureOut">
              <a:rPr lang="cs-RU" smtClean="0"/>
              <a:t>01/21/2022</a:t>
            </a:fld>
            <a:endParaRPr lang="cs-RU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B8574C3C-E9BF-564E-AC63-712ED037F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RU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7CE3A79-A6EB-BD4F-BD1D-D86DC93AB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‹#›</a:t>
            </a:fld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156035230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51DC9C-69A8-7243-98E8-64CE26DA9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cs-RU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7596B3-BD76-994E-A7D1-99AE269D7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RU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6725BEED-30E2-5C41-82CA-1066D3FFB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B1D7AEB-DFCA-544C-B4A4-F8B590CA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0AE98-B152-E04C-8FD6-3D0E078F2F3C}" type="datetimeFigureOut">
              <a:rPr lang="cs-RU" smtClean="0"/>
              <a:t>01/21/2022</a:t>
            </a:fld>
            <a:endParaRPr lang="cs-RU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05DF211-5BAE-2948-8560-955D2300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RU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A7D85D1-7E1D-F841-84A2-DBA2C4571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‹#›</a:t>
            </a:fld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34421362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31E5809-EBA3-8644-86C9-249E69F1B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cs-RU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A7D45D78-43B3-1545-8E48-6693D94DDA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RU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58A5E0-9367-9A41-8A71-C4C4E019D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C3C20C7-445D-1C43-81AC-FB5AD84EB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0AE98-B152-E04C-8FD6-3D0E078F2F3C}" type="datetimeFigureOut">
              <a:rPr lang="cs-RU" smtClean="0"/>
              <a:t>01/21/2022</a:t>
            </a:fld>
            <a:endParaRPr lang="cs-RU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0DEEFCE-D66C-8942-8C3D-A41D154F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RU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3D8056A-E18D-F24D-8E89-D2367EF6D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‹#›</a:t>
            </a:fld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36305885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DCAAF690-4E6D-4D49-BAB3-1931CBB35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cs-RU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C265B6A-893F-E14C-BDF5-DEC04293B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RU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377296C-2EC7-6C4F-A6FC-E83A50DBE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0AE98-B152-E04C-8FD6-3D0E078F2F3C}" type="datetimeFigureOut">
              <a:rPr lang="cs-RU" smtClean="0"/>
              <a:t>01/21/2022</a:t>
            </a:fld>
            <a:endParaRPr lang="cs-RU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8D7F18F-44F0-294C-92B3-1D0FF44A7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RU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60160BE-DAE6-1547-8EBA-F30BAFC9D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90123-221F-6E40-B28B-14FECE5AE841}" type="slidenum">
              <a:rPr lang="cs-RU" smtClean="0"/>
              <a:t>‹#›</a:t>
            </a:fld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1062768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Obsah obrázku noční obloha&#10;&#10;Popis byl vytvořen automaticky">
            <a:extLst>
              <a:ext uri="{FF2B5EF4-FFF2-40B4-BE49-F238E27FC236}">
                <a16:creationId xmlns:a16="http://schemas.microsoft.com/office/drawing/2014/main" id="{2E524BFB-D26E-4D43-B8C8-0D6353A62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1817">
            <a:off x="-1111016" y="-1811937"/>
            <a:ext cx="12192000" cy="579095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533E8D6-CE8F-144A-B8BA-900F44523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663" y="725213"/>
            <a:ext cx="3069020" cy="1807287"/>
          </a:xfrm>
        </p:spPr>
        <p:txBody>
          <a:bodyPr/>
          <a:lstStyle/>
          <a:p>
            <a:pPr algn="l"/>
            <a:r>
              <a:rPr lang="cs-RU">
                <a:solidFill>
                  <a:schemeClr val="bg1"/>
                </a:solidFill>
              </a:rPr>
              <a:t>FLOOID </a:t>
            </a:r>
            <a:br>
              <a:rPr lang="cs-RU">
                <a:solidFill>
                  <a:schemeClr val="bg1"/>
                </a:solidFill>
              </a:rPr>
            </a:br>
            <a:r>
              <a:rPr lang="cs-RU">
                <a:solidFill>
                  <a:schemeClr val="accent2"/>
                </a:solidFill>
              </a:rPr>
              <a:t>Network</a:t>
            </a:r>
          </a:p>
        </p:txBody>
      </p:sp>
      <p:cxnSp>
        <p:nvCxnSpPr>
          <p:cNvPr id="5" name="Přímá spojnice 4">
            <a:extLst>
              <a:ext uri="{FF2B5EF4-FFF2-40B4-BE49-F238E27FC236}">
                <a16:creationId xmlns:a16="http://schemas.microsoft.com/office/drawing/2014/main" id="{CF2FA921-6528-ED48-8FA9-D11AC4F62D74}"/>
              </a:ext>
            </a:extLst>
          </p:cNvPr>
          <p:cNvCxnSpPr/>
          <p:nvPr/>
        </p:nvCxnSpPr>
        <p:spPr>
          <a:xfrm>
            <a:off x="3878317" y="751281"/>
            <a:ext cx="0" cy="181829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délník 5">
            <a:extLst>
              <a:ext uri="{FF2B5EF4-FFF2-40B4-BE49-F238E27FC236}">
                <a16:creationId xmlns:a16="http://schemas.microsoft.com/office/drawing/2014/main" id="{95032B5E-ACFC-9347-AB03-80ED462ED056}"/>
              </a:ext>
            </a:extLst>
          </p:cNvPr>
          <p:cNvSpPr/>
          <p:nvPr/>
        </p:nvSpPr>
        <p:spPr>
          <a:xfrm>
            <a:off x="4592029" y="768214"/>
            <a:ext cx="1876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>
                <a:solidFill>
                  <a:schemeClr val="bg1"/>
                </a:solidFill>
              </a:rPr>
              <a:t>Final presentation</a:t>
            </a:r>
            <a:endParaRPr lang="cs-RU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34C1C2C2-5E36-F548-BF64-9C333D2ED7A4}"/>
              </a:ext>
            </a:extLst>
          </p:cNvPr>
          <p:cNvSpPr/>
          <p:nvPr/>
        </p:nvSpPr>
        <p:spPr>
          <a:xfrm>
            <a:off x="4592029" y="2186886"/>
            <a:ext cx="2530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>
                <a:solidFill>
                  <a:schemeClr val="bg1"/>
                </a:solidFill>
              </a:rPr>
              <a:t>Eindhoven, January 2022</a:t>
            </a:r>
            <a:endParaRPr lang="cs-RU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FF7A5DB7-1D92-1E4F-894A-23E927DF340B}"/>
              </a:ext>
            </a:extLst>
          </p:cNvPr>
          <p:cNvSpPr/>
          <p:nvPr/>
        </p:nvSpPr>
        <p:spPr>
          <a:xfrm>
            <a:off x="4592029" y="1490601"/>
            <a:ext cx="1985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>
                <a:solidFill>
                  <a:schemeClr val="bg1"/>
                </a:solidFill>
              </a:rPr>
              <a:t>Fontys DDBL Minor</a:t>
            </a:r>
            <a:endParaRPr lang="cs-RU"/>
          </a:p>
        </p:txBody>
      </p:sp>
      <p:pic>
        <p:nvPicPr>
          <p:cNvPr id="1026" name="Picture 2" descr="Download Igo Mid-winter Conference - Network Png PNG Image with No  Background - PNGkey.com">
            <a:extLst>
              <a:ext uri="{FF2B5EF4-FFF2-40B4-BE49-F238E27FC236}">
                <a16:creationId xmlns:a16="http://schemas.microsoft.com/office/drawing/2014/main" id="{7B8A69D4-C092-5540-BD79-C9F2EAADD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5205">
            <a:off x="-1051289" y="2273247"/>
            <a:ext cx="15377714" cy="449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délník 8">
            <a:extLst>
              <a:ext uri="{FF2B5EF4-FFF2-40B4-BE49-F238E27FC236}">
                <a16:creationId xmlns:a16="http://schemas.microsoft.com/office/drawing/2014/main" id="{2A197B50-D0EB-8D4B-94F8-095DC15D7AF9}"/>
              </a:ext>
            </a:extLst>
          </p:cNvPr>
          <p:cNvSpPr/>
          <p:nvPr/>
        </p:nvSpPr>
        <p:spPr>
          <a:xfrm>
            <a:off x="8767925" y="5770179"/>
            <a:ext cx="8229600" cy="704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9B292AED-5396-D94B-82BB-17CD2BFA8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77" t="31932" r="27171" b="45885"/>
          <a:stretch/>
        </p:blipFill>
        <p:spPr>
          <a:xfrm>
            <a:off x="9766585" y="5967545"/>
            <a:ext cx="1298738" cy="267514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71550410-364C-C24B-AC8A-F36F914C4C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2" t="13239" r="3774" b="30659"/>
          <a:stretch/>
        </p:blipFill>
        <p:spPr>
          <a:xfrm>
            <a:off x="8877687" y="5862845"/>
            <a:ext cx="838066" cy="505971"/>
          </a:xfrm>
          <a:prstGeom prst="rect">
            <a:avLst/>
          </a:prstGeom>
        </p:spPr>
      </p:pic>
      <p:pic>
        <p:nvPicPr>
          <p:cNvPr id="15" name="Obrázek 14" descr="Obsah obrázku text&#10;&#10;Popis byl vytvořen automaticky">
            <a:extLst>
              <a:ext uri="{FF2B5EF4-FFF2-40B4-BE49-F238E27FC236}">
                <a16:creationId xmlns:a16="http://schemas.microsoft.com/office/drawing/2014/main" id="{51A7D792-14E8-EB43-9285-A7F5A6551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6155" y="5904204"/>
            <a:ext cx="995740" cy="436728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88444B87-0585-874A-8DBE-6748A4369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291201" y="2213428"/>
            <a:ext cx="194798" cy="291247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B4D3B1E2-081B-8C46-B166-1F1261A892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4004" y="1573189"/>
            <a:ext cx="340261" cy="204157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17D45CCD-6765-D546-997C-75ED9F9CDE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9788" y="801501"/>
            <a:ext cx="388691" cy="3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32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Obrázek 29" descr="Obsah obrázku noční obloha&#10;&#10;Popis byl vytvořen automaticky">
            <a:extLst>
              <a:ext uri="{FF2B5EF4-FFF2-40B4-BE49-F238E27FC236}">
                <a16:creationId xmlns:a16="http://schemas.microsoft.com/office/drawing/2014/main" id="{87F88BED-C86F-2E41-A418-D7CBBF1F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51817">
            <a:off x="-678493" y="1271611"/>
            <a:ext cx="13806988" cy="6558045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FB0D26CA-ECC7-0C47-8282-232464AED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54" y="1097781"/>
            <a:ext cx="4203711" cy="2184756"/>
          </a:xfrm>
          <a:prstGeom prst="rect">
            <a:avLst/>
          </a:prstGeom>
          <a:noFill/>
          <a:ln>
            <a:noFill/>
          </a:ln>
          <a:effectLst>
            <a:glow rad="216656">
              <a:schemeClr val="accent2">
                <a:satMod val="175000"/>
                <a:alpha val="36281"/>
              </a:schemeClr>
            </a:glow>
          </a:effectLst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E5F502D7-556F-D54B-8146-31DDF7C80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54" y="3829129"/>
            <a:ext cx="4203711" cy="2447203"/>
          </a:xfrm>
          <a:prstGeom prst="rect">
            <a:avLst/>
          </a:prstGeom>
          <a:noFill/>
          <a:ln>
            <a:noFill/>
          </a:ln>
          <a:effectLst>
            <a:glow rad="236398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E6C19D3-CAA6-2A4D-AA33-F8A92FF88339}"/>
              </a:ext>
            </a:extLst>
          </p:cNvPr>
          <p:cNvSpPr txBox="1"/>
          <p:nvPr/>
        </p:nvSpPr>
        <p:spPr>
          <a:xfrm>
            <a:off x="2543937" y="456846"/>
            <a:ext cx="105814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RU" sz="2000">
                <a:solidFill>
                  <a:schemeClr val="bg1"/>
                </a:solidFill>
              </a:rPr>
              <a:t>Lexicon</a:t>
            </a:r>
            <a:r>
              <a:rPr lang="en-US" sz="2000">
                <a:solidFill>
                  <a:schemeClr val="bg1"/>
                </a:solidFill>
              </a:rPr>
              <a:t>s</a:t>
            </a:r>
            <a:endParaRPr lang="en-RU">
              <a:solidFill>
                <a:schemeClr val="bg1"/>
              </a:solidFill>
            </a:endParaRPr>
          </a:p>
        </p:txBody>
      </p:sp>
      <p:pic>
        <p:nvPicPr>
          <p:cNvPr id="29" name="Picture 2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E34911-0EA2-D543-9B40-D967AE7FA8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60" y="1529350"/>
            <a:ext cx="3466846" cy="1321618"/>
          </a:xfrm>
          <a:prstGeom prst="rect">
            <a:avLst/>
          </a:prstGeom>
          <a:noFill/>
          <a:ln>
            <a:noFill/>
          </a:ln>
          <a:effectLst>
            <a:glow rad="204203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A3CD0B6-7120-C94A-9ACA-D2F6218BBB45}"/>
              </a:ext>
            </a:extLst>
          </p:cNvPr>
          <p:cNvSpPr txBox="1"/>
          <p:nvPr/>
        </p:nvSpPr>
        <p:spPr>
          <a:xfrm>
            <a:off x="8193210" y="897726"/>
            <a:ext cx="8347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/>
            <a:r>
              <a:rPr lang="en-RU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Rule</a:t>
            </a:r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RU"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55C12A3D-9EFA-9146-9C89-5DD60A81B1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840" y="3825166"/>
            <a:ext cx="4911065" cy="2447203"/>
          </a:xfrm>
          <a:prstGeom prst="rect">
            <a:avLst/>
          </a:prstGeom>
          <a:noFill/>
          <a:ln>
            <a:noFill/>
          </a:ln>
          <a:effectLst>
            <a:glow rad="219313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594B87D-3F2A-D44B-835D-3A67052C072A}"/>
              </a:ext>
            </a:extLst>
          </p:cNvPr>
          <p:cNvSpPr txBox="1"/>
          <p:nvPr/>
        </p:nvSpPr>
        <p:spPr>
          <a:xfrm>
            <a:off x="7962190" y="3183011"/>
            <a:ext cx="1296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/>
            <a:r>
              <a:rPr lang="en-RU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</a:t>
            </a:r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RU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6C9A6E9-9D8A-43BA-B8C7-1B0751FA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10</a:t>
            </a:fld>
            <a:endParaRPr lang="nl-NL"/>
          </a:p>
        </p:txBody>
      </p:sp>
      <p:sp>
        <p:nvSpPr>
          <p:cNvPr id="40" name="Obdélník 39">
            <a:extLst>
              <a:ext uri="{FF2B5EF4-FFF2-40B4-BE49-F238E27FC236}">
                <a16:creationId xmlns:a16="http://schemas.microsoft.com/office/drawing/2014/main" id="{13C1670E-90AB-5C4D-BDC8-E27E945049BF}"/>
              </a:ext>
            </a:extLst>
          </p:cNvPr>
          <p:cNvSpPr/>
          <p:nvPr/>
        </p:nvSpPr>
        <p:spPr>
          <a:xfrm>
            <a:off x="10280253" y="176053"/>
            <a:ext cx="1698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NLP 2</a:t>
            </a:r>
            <a:endParaRPr lang="cs-RU" sz="1400">
              <a:solidFill>
                <a:schemeClr val="bg1"/>
              </a:solidFill>
            </a:endParaRPr>
          </a:p>
        </p:txBody>
      </p:sp>
      <p:sp>
        <p:nvSpPr>
          <p:cNvPr id="41" name="Ovál 40">
            <a:extLst>
              <a:ext uri="{FF2B5EF4-FFF2-40B4-BE49-F238E27FC236}">
                <a16:creationId xmlns:a16="http://schemas.microsoft.com/office/drawing/2014/main" id="{B52BC9B1-6F85-304B-B803-D8B33ADBA5A2}"/>
              </a:ext>
            </a:extLst>
          </p:cNvPr>
          <p:cNvSpPr/>
          <p:nvPr/>
        </p:nvSpPr>
        <p:spPr>
          <a:xfrm>
            <a:off x="10280253" y="51703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2" name="Ovál 41">
            <a:extLst>
              <a:ext uri="{FF2B5EF4-FFF2-40B4-BE49-F238E27FC236}">
                <a16:creationId xmlns:a16="http://schemas.microsoft.com/office/drawing/2014/main" id="{242E0925-4481-FC4D-8AF7-A2326CFD86BC}"/>
              </a:ext>
            </a:extLst>
          </p:cNvPr>
          <p:cNvSpPr/>
          <p:nvPr/>
        </p:nvSpPr>
        <p:spPr>
          <a:xfrm>
            <a:off x="1047884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3" name="Ovál 42">
            <a:extLst>
              <a:ext uri="{FF2B5EF4-FFF2-40B4-BE49-F238E27FC236}">
                <a16:creationId xmlns:a16="http://schemas.microsoft.com/office/drawing/2014/main" id="{449B96E7-A313-3648-AADF-9B5B102E042D}"/>
              </a:ext>
            </a:extLst>
          </p:cNvPr>
          <p:cNvSpPr/>
          <p:nvPr/>
        </p:nvSpPr>
        <p:spPr>
          <a:xfrm>
            <a:off x="1067744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4" name="Ovál 43">
            <a:extLst>
              <a:ext uri="{FF2B5EF4-FFF2-40B4-BE49-F238E27FC236}">
                <a16:creationId xmlns:a16="http://schemas.microsoft.com/office/drawing/2014/main" id="{75095A6E-E1EB-7A41-90D8-F33249F9059C}"/>
              </a:ext>
            </a:extLst>
          </p:cNvPr>
          <p:cNvSpPr/>
          <p:nvPr/>
        </p:nvSpPr>
        <p:spPr>
          <a:xfrm>
            <a:off x="1087603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5" name="Ovál 44">
            <a:extLst>
              <a:ext uri="{FF2B5EF4-FFF2-40B4-BE49-F238E27FC236}">
                <a16:creationId xmlns:a16="http://schemas.microsoft.com/office/drawing/2014/main" id="{6B97CE70-C313-CE4E-B250-E612EE7DF4E4}"/>
              </a:ext>
            </a:extLst>
          </p:cNvPr>
          <p:cNvSpPr/>
          <p:nvPr/>
        </p:nvSpPr>
        <p:spPr>
          <a:xfrm>
            <a:off x="1107463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6" name="Ovál 45">
            <a:extLst>
              <a:ext uri="{FF2B5EF4-FFF2-40B4-BE49-F238E27FC236}">
                <a16:creationId xmlns:a16="http://schemas.microsoft.com/office/drawing/2014/main" id="{48685361-A91E-AC48-85E2-0B160E964610}"/>
              </a:ext>
            </a:extLst>
          </p:cNvPr>
          <p:cNvSpPr/>
          <p:nvPr/>
        </p:nvSpPr>
        <p:spPr>
          <a:xfrm>
            <a:off x="11273228" y="517032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7" name="Ovál 46">
            <a:extLst>
              <a:ext uri="{FF2B5EF4-FFF2-40B4-BE49-F238E27FC236}">
                <a16:creationId xmlns:a16="http://schemas.microsoft.com/office/drawing/2014/main" id="{C598353A-9F45-2A4C-ACC7-2AAB94B26E12}"/>
              </a:ext>
            </a:extLst>
          </p:cNvPr>
          <p:cNvSpPr/>
          <p:nvPr/>
        </p:nvSpPr>
        <p:spPr>
          <a:xfrm>
            <a:off x="11471823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8" name="Ovál 47">
            <a:extLst>
              <a:ext uri="{FF2B5EF4-FFF2-40B4-BE49-F238E27FC236}">
                <a16:creationId xmlns:a16="http://schemas.microsoft.com/office/drawing/2014/main" id="{AF85747C-97DE-E64D-B04B-C4E3A6661BB2}"/>
              </a:ext>
            </a:extLst>
          </p:cNvPr>
          <p:cNvSpPr/>
          <p:nvPr/>
        </p:nvSpPr>
        <p:spPr>
          <a:xfrm>
            <a:off x="10280253" y="700166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9" name="Ovál 48">
            <a:extLst>
              <a:ext uri="{FF2B5EF4-FFF2-40B4-BE49-F238E27FC236}">
                <a16:creationId xmlns:a16="http://schemas.microsoft.com/office/drawing/2014/main" id="{51CF73A7-CA9E-2149-9344-A3F83BE5D9D0}"/>
              </a:ext>
            </a:extLst>
          </p:cNvPr>
          <p:cNvSpPr/>
          <p:nvPr/>
        </p:nvSpPr>
        <p:spPr>
          <a:xfrm>
            <a:off x="1047884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0" name="Ovál 49">
            <a:extLst>
              <a:ext uri="{FF2B5EF4-FFF2-40B4-BE49-F238E27FC236}">
                <a16:creationId xmlns:a16="http://schemas.microsoft.com/office/drawing/2014/main" id="{7533478F-A080-6745-AD54-BA3D898E1354}"/>
              </a:ext>
            </a:extLst>
          </p:cNvPr>
          <p:cNvSpPr/>
          <p:nvPr/>
        </p:nvSpPr>
        <p:spPr>
          <a:xfrm>
            <a:off x="1067744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1" name="Ovál 50">
            <a:extLst>
              <a:ext uri="{FF2B5EF4-FFF2-40B4-BE49-F238E27FC236}">
                <a16:creationId xmlns:a16="http://schemas.microsoft.com/office/drawing/2014/main" id="{6A0E2341-9386-5C4A-8FC6-1DF2FC9D0A42}"/>
              </a:ext>
            </a:extLst>
          </p:cNvPr>
          <p:cNvSpPr/>
          <p:nvPr/>
        </p:nvSpPr>
        <p:spPr>
          <a:xfrm>
            <a:off x="1087603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2" name="Ovál 51">
            <a:extLst>
              <a:ext uri="{FF2B5EF4-FFF2-40B4-BE49-F238E27FC236}">
                <a16:creationId xmlns:a16="http://schemas.microsoft.com/office/drawing/2014/main" id="{45886552-0785-304A-B2D7-7FD9B1D527BA}"/>
              </a:ext>
            </a:extLst>
          </p:cNvPr>
          <p:cNvSpPr/>
          <p:nvPr/>
        </p:nvSpPr>
        <p:spPr>
          <a:xfrm>
            <a:off x="1107463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3" name="Ovál 52">
            <a:extLst>
              <a:ext uri="{FF2B5EF4-FFF2-40B4-BE49-F238E27FC236}">
                <a16:creationId xmlns:a16="http://schemas.microsoft.com/office/drawing/2014/main" id="{C341BB77-4402-054A-972D-FE319145B388}"/>
              </a:ext>
            </a:extLst>
          </p:cNvPr>
          <p:cNvSpPr/>
          <p:nvPr/>
        </p:nvSpPr>
        <p:spPr>
          <a:xfrm>
            <a:off x="11273228" y="70016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4" name="Ovál 53">
            <a:extLst>
              <a:ext uri="{FF2B5EF4-FFF2-40B4-BE49-F238E27FC236}">
                <a16:creationId xmlns:a16="http://schemas.microsoft.com/office/drawing/2014/main" id="{62E2103A-A39F-AD4F-8781-ABBA99615EE4}"/>
              </a:ext>
            </a:extLst>
          </p:cNvPr>
          <p:cNvSpPr/>
          <p:nvPr/>
        </p:nvSpPr>
        <p:spPr>
          <a:xfrm>
            <a:off x="11471823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5" name="Ovál 54">
            <a:extLst>
              <a:ext uri="{FF2B5EF4-FFF2-40B4-BE49-F238E27FC236}">
                <a16:creationId xmlns:a16="http://schemas.microsoft.com/office/drawing/2014/main" id="{950C8254-DFAE-5247-A08A-A6729C67E100}"/>
              </a:ext>
            </a:extLst>
          </p:cNvPr>
          <p:cNvSpPr/>
          <p:nvPr/>
        </p:nvSpPr>
        <p:spPr>
          <a:xfrm>
            <a:off x="11675602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6" name="Ovál 55">
            <a:extLst>
              <a:ext uri="{FF2B5EF4-FFF2-40B4-BE49-F238E27FC236}">
                <a16:creationId xmlns:a16="http://schemas.microsoft.com/office/drawing/2014/main" id="{7B7170A3-C30B-1F40-9E09-89A8761B85DF}"/>
              </a:ext>
            </a:extLst>
          </p:cNvPr>
          <p:cNvSpPr/>
          <p:nvPr/>
        </p:nvSpPr>
        <p:spPr>
          <a:xfrm>
            <a:off x="11874197" y="517031"/>
            <a:ext cx="104869" cy="10486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2D35AA80-BA16-7743-A5CE-520BBE57D56D}"/>
              </a:ext>
            </a:extLst>
          </p:cNvPr>
          <p:cNvSpPr/>
          <p:nvPr/>
        </p:nvSpPr>
        <p:spPr>
          <a:xfrm>
            <a:off x="11675602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8" name="Ovál 57">
            <a:extLst>
              <a:ext uri="{FF2B5EF4-FFF2-40B4-BE49-F238E27FC236}">
                <a16:creationId xmlns:a16="http://schemas.microsoft.com/office/drawing/2014/main" id="{B7AFF3EE-5C9D-C64C-A5EA-932F4B2FFA5F}"/>
              </a:ext>
            </a:extLst>
          </p:cNvPr>
          <p:cNvSpPr/>
          <p:nvPr/>
        </p:nvSpPr>
        <p:spPr>
          <a:xfrm>
            <a:off x="11874197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1" name="Obdélník 60">
            <a:extLst>
              <a:ext uri="{FF2B5EF4-FFF2-40B4-BE49-F238E27FC236}">
                <a16:creationId xmlns:a16="http://schemas.microsoft.com/office/drawing/2014/main" id="{0C107D23-F4DA-1646-8496-BFD035B45172}"/>
              </a:ext>
            </a:extLst>
          </p:cNvPr>
          <p:cNvSpPr/>
          <p:nvPr/>
        </p:nvSpPr>
        <p:spPr>
          <a:xfrm>
            <a:off x="9275720" y="252839"/>
            <a:ext cx="88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 sz="1600">
                <a:solidFill>
                  <a:schemeClr val="bg1"/>
                </a:solidFill>
              </a:rPr>
              <a:t>Flooid </a:t>
            </a:r>
          </a:p>
          <a:p>
            <a:r>
              <a:rPr lang="cs-RU" sz="1600">
                <a:solidFill>
                  <a:schemeClr val="bg1"/>
                </a:solidFill>
              </a:rPr>
              <a:t>network</a:t>
            </a:r>
            <a:endParaRPr lang="cs-RU" sz="1600"/>
          </a:p>
        </p:txBody>
      </p:sp>
      <p:cxnSp>
        <p:nvCxnSpPr>
          <p:cNvPr id="62" name="Přímá spojnice 61">
            <a:extLst>
              <a:ext uri="{FF2B5EF4-FFF2-40B4-BE49-F238E27FC236}">
                <a16:creationId xmlns:a16="http://schemas.microsoft.com/office/drawing/2014/main" id="{6A01D13D-4BDA-834D-A117-560E19356C6C}"/>
              </a:ext>
            </a:extLst>
          </p:cNvPr>
          <p:cNvCxnSpPr>
            <a:cxnSpLocks/>
          </p:cNvCxnSpPr>
          <p:nvPr/>
        </p:nvCxnSpPr>
        <p:spPr>
          <a:xfrm>
            <a:off x="10166920" y="150581"/>
            <a:ext cx="0" cy="792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bdélník 62">
            <a:extLst>
              <a:ext uri="{FF2B5EF4-FFF2-40B4-BE49-F238E27FC236}">
                <a16:creationId xmlns:a16="http://schemas.microsoft.com/office/drawing/2014/main" id="{28D26BA7-0EB7-014B-9A32-4E5500C98013}"/>
              </a:ext>
            </a:extLst>
          </p:cNvPr>
          <p:cNvSpPr/>
          <p:nvPr/>
        </p:nvSpPr>
        <p:spPr>
          <a:xfrm>
            <a:off x="9256783" y="151001"/>
            <a:ext cx="2836337" cy="7884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367554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65CF9C1C-CF21-8141-9864-BF93041DF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2" t="24528" r="-172" b="629"/>
          <a:stretch/>
        </p:blipFill>
        <p:spPr bwMode="auto">
          <a:xfrm>
            <a:off x="6718227" y="1667139"/>
            <a:ext cx="4606112" cy="3827105"/>
          </a:xfrm>
          <a:prstGeom prst="rect">
            <a:avLst/>
          </a:prstGeom>
          <a:effectLst>
            <a:glow rad="21336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2" descr="Afbeelding met outdoor-object&#10;&#10;Automatisch gegenereerde beschrijving">
            <a:extLst>
              <a:ext uri="{FF2B5EF4-FFF2-40B4-BE49-F238E27FC236}">
                <a16:creationId xmlns:a16="http://schemas.microsoft.com/office/drawing/2014/main" id="{66E96CA4-9F40-4BA4-8A36-EA26F6423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91" y="1115494"/>
            <a:ext cx="4909884" cy="5587530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BC0E348-F2E5-4C2D-840F-19BAB528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11</a:t>
            </a:fld>
            <a:endParaRPr lang="nl-NL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2AD3C0F8-007F-984A-9E48-72E3463D501B}"/>
              </a:ext>
            </a:extLst>
          </p:cNvPr>
          <p:cNvSpPr txBox="1">
            <a:spLocks/>
          </p:cNvSpPr>
          <p:nvPr/>
        </p:nvSpPr>
        <p:spPr>
          <a:xfrm>
            <a:off x="679596" y="50107"/>
            <a:ext cx="78995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cs typeface="Calibri Light"/>
              </a:rPr>
              <a:t>Neo4j graph</a:t>
            </a:r>
          </a:p>
        </p:txBody>
      </p:sp>
      <p:cxnSp>
        <p:nvCxnSpPr>
          <p:cNvPr id="26" name="Přímá spojovací šipka 25">
            <a:extLst>
              <a:ext uri="{FF2B5EF4-FFF2-40B4-BE49-F238E27FC236}">
                <a16:creationId xmlns:a16="http://schemas.microsoft.com/office/drawing/2014/main" id="{510CE343-B2D9-6E4C-A564-1EDBAABEE77D}"/>
              </a:ext>
            </a:extLst>
          </p:cNvPr>
          <p:cNvCxnSpPr>
            <a:cxnSpLocks/>
          </p:cNvCxnSpPr>
          <p:nvPr/>
        </p:nvCxnSpPr>
        <p:spPr>
          <a:xfrm>
            <a:off x="4797823" y="2250831"/>
            <a:ext cx="1742826" cy="1329860"/>
          </a:xfrm>
          <a:prstGeom prst="straightConnector1">
            <a:avLst/>
          </a:prstGeom>
          <a:ln w="19050">
            <a:tailEnd type="triangle"/>
          </a:ln>
          <a:effectLst>
            <a:glow rad="112397">
              <a:schemeClr val="accent2">
                <a:alpha val="29673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Obdélník 34">
            <a:extLst>
              <a:ext uri="{FF2B5EF4-FFF2-40B4-BE49-F238E27FC236}">
                <a16:creationId xmlns:a16="http://schemas.microsoft.com/office/drawing/2014/main" id="{B49BEBFE-2A76-3A4C-91ED-22AE65240FA1}"/>
              </a:ext>
            </a:extLst>
          </p:cNvPr>
          <p:cNvSpPr/>
          <p:nvPr/>
        </p:nvSpPr>
        <p:spPr>
          <a:xfrm>
            <a:off x="10280253" y="176053"/>
            <a:ext cx="1698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Neo4j graph 1</a:t>
            </a:r>
            <a:endParaRPr lang="cs-RU" sz="1400">
              <a:solidFill>
                <a:schemeClr val="bg1"/>
              </a:solidFill>
            </a:endParaRPr>
          </a:p>
        </p:txBody>
      </p:sp>
      <p:sp>
        <p:nvSpPr>
          <p:cNvPr id="36" name="Ovál 35">
            <a:extLst>
              <a:ext uri="{FF2B5EF4-FFF2-40B4-BE49-F238E27FC236}">
                <a16:creationId xmlns:a16="http://schemas.microsoft.com/office/drawing/2014/main" id="{79217158-4DC8-924F-B1D4-0BDF2B75E7CD}"/>
              </a:ext>
            </a:extLst>
          </p:cNvPr>
          <p:cNvSpPr/>
          <p:nvPr/>
        </p:nvSpPr>
        <p:spPr>
          <a:xfrm>
            <a:off x="10280253" y="51703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7" name="Ovál 36">
            <a:extLst>
              <a:ext uri="{FF2B5EF4-FFF2-40B4-BE49-F238E27FC236}">
                <a16:creationId xmlns:a16="http://schemas.microsoft.com/office/drawing/2014/main" id="{956E0386-6B28-7E4D-A268-5EB931771556}"/>
              </a:ext>
            </a:extLst>
          </p:cNvPr>
          <p:cNvSpPr/>
          <p:nvPr/>
        </p:nvSpPr>
        <p:spPr>
          <a:xfrm>
            <a:off x="1047884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9171343C-EC5F-7A40-A9F8-C73DF617ACDE}"/>
              </a:ext>
            </a:extLst>
          </p:cNvPr>
          <p:cNvSpPr/>
          <p:nvPr/>
        </p:nvSpPr>
        <p:spPr>
          <a:xfrm>
            <a:off x="1067744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id="{7C60F132-67C1-524F-BDB9-77366D122681}"/>
              </a:ext>
            </a:extLst>
          </p:cNvPr>
          <p:cNvSpPr/>
          <p:nvPr/>
        </p:nvSpPr>
        <p:spPr>
          <a:xfrm>
            <a:off x="1087603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0" name="Ovál 39">
            <a:extLst>
              <a:ext uri="{FF2B5EF4-FFF2-40B4-BE49-F238E27FC236}">
                <a16:creationId xmlns:a16="http://schemas.microsoft.com/office/drawing/2014/main" id="{A9EF926E-CA15-194B-9307-80C6E629EA08}"/>
              </a:ext>
            </a:extLst>
          </p:cNvPr>
          <p:cNvSpPr/>
          <p:nvPr/>
        </p:nvSpPr>
        <p:spPr>
          <a:xfrm>
            <a:off x="1107463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1" name="Ovál 40">
            <a:extLst>
              <a:ext uri="{FF2B5EF4-FFF2-40B4-BE49-F238E27FC236}">
                <a16:creationId xmlns:a16="http://schemas.microsoft.com/office/drawing/2014/main" id="{2F24A3E6-807A-DD4C-8B49-0871E5BD108F}"/>
              </a:ext>
            </a:extLst>
          </p:cNvPr>
          <p:cNvSpPr/>
          <p:nvPr/>
        </p:nvSpPr>
        <p:spPr>
          <a:xfrm>
            <a:off x="11273228" y="517032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2" name="Ovál 41">
            <a:extLst>
              <a:ext uri="{FF2B5EF4-FFF2-40B4-BE49-F238E27FC236}">
                <a16:creationId xmlns:a16="http://schemas.microsoft.com/office/drawing/2014/main" id="{35649ADA-26F3-2142-958B-03F8840BFB11}"/>
              </a:ext>
            </a:extLst>
          </p:cNvPr>
          <p:cNvSpPr/>
          <p:nvPr/>
        </p:nvSpPr>
        <p:spPr>
          <a:xfrm>
            <a:off x="11471823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3" name="Ovál 42">
            <a:extLst>
              <a:ext uri="{FF2B5EF4-FFF2-40B4-BE49-F238E27FC236}">
                <a16:creationId xmlns:a16="http://schemas.microsoft.com/office/drawing/2014/main" id="{7A1E565D-1DAD-C846-9A68-378FA860CE9F}"/>
              </a:ext>
            </a:extLst>
          </p:cNvPr>
          <p:cNvSpPr/>
          <p:nvPr/>
        </p:nvSpPr>
        <p:spPr>
          <a:xfrm>
            <a:off x="10280253" y="700166"/>
            <a:ext cx="104869" cy="10486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4" name="Ovál 43">
            <a:extLst>
              <a:ext uri="{FF2B5EF4-FFF2-40B4-BE49-F238E27FC236}">
                <a16:creationId xmlns:a16="http://schemas.microsoft.com/office/drawing/2014/main" id="{CBC59A44-691A-DE4B-A144-4070166633E7}"/>
              </a:ext>
            </a:extLst>
          </p:cNvPr>
          <p:cNvSpPr/>
          <p:nvPr/>
        </p:nvSpPr>
        <p:spPr>
          <a:xfrm>
            <a:off x="1047884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5" name="Ovál 44">
            <a:extLst>
              <a:ext uri="{FF2B5EF4-FFF2-40B4-BE49-F238E27FC236}">
                <a16:creationId xmlns:a16="http://schemas.microsoft.com/office/drawing/2014/main" id="{55364FF1-152D-8D44-822B-66DDEBEF8CFD}"/>
              </a:ext>
            </a:extLst>
          </p:cNvPr>
          <p:cNvSpPr/>
          <p:nvPr/>
        </p:nvSpPr>
        <p:spPr>
          <a:xfrm>
            <a:off x="1067744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6" name="Ovál 45">
            <a:extLst>
              <a:ext uri="{FF2B5EF4-FFF2-40B4-BE49-F238E27FC236}">
                <a16:creationId xmlns:a16="http://schemas.microsoft.com/office/drawing/2014/main" id="{1317CBDF-77D0-C844-8823-5B79D842FC1B}"/>
              </a:ext>
            </a:extLst>
          </p:cNvPr>
          <p:cNvSpPr/>
          <p:nvPr/>
        </p:nvSpPr>
        <p:spPr>
          <a:xfrm>
            <a:off x="1087603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7" name="Ovál 46">
            <a:extLst>
              <a:ext uri="{FF2B5EF4-FFF2-40B4-BE49-F238E27FC236}">
                <a16:creationId xmlns:a16="http://schemas.microsoft.com/office/drawing/2014/main" id="{2006D37E-F60E-A241-BB1D-6CB2005AD108}"/>
              </a:ext>
            </a:extLst>
          </p:cNvPr>
          <p:cNvSpPr/>
          <p:nvPr/>
        </p:nvSpPr>
        <p:spPr>
          <a:xfrm>
            <a:off x="1107463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8" name="Ovál 47">
            <a:extLst>
              <a:ext uri="{FF2B5EF4-FFF2-40B4-BE49-F238E27FC236}">
                <a16:creationId xmlns:a16="http://schemas.microsoft.com/office/drawing/2014/main" id="{C424192C-A3EA-C540-AD03-C92CE78C1BAA}"/>
              </a:ext>
            </a:extLst>
          </p:cNvPr>
          <p:cNvSpPr/>
          <p:nvPr/>
        </p:nvSpPr>
        <p:spPr>
          <a:xfrm>
            <a:off x="11273228" y="70016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9" name="Ovál 48">
            <a:extLst>
              <a:ext uri="{FF2B5EF4-FFF2-40B4-BE49-F238E27FC236}">
                <a16:creationId xmlns:a16="http://schemas.microsoft.com/office/drawing/2014/main" id="{B9B4CA68-2B4C-134D-8664-991569442132}"/>
              </a:ext>
            </a:extLst>
          </p:cNvPr>
          <p:cNvSpPr/>
          <p:nvPr/>
        </p:nvSpPr>
        <p:spPr>
          <a:xfrm>
            <a:off x="11471823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0" name="Ovál 49">
            <a:extLst>
              <a:ext uri="{FF2B5EF4-FFF2-40B4-BE49-F238E27FC236}">
                <a16:creationId xmlns:a16="http://schemas.microsoft.com/office/drawing/2014/main" id="{757775B2-7C99-1E45-A6F0-500F9CFC2070}"/>
              </a:ext>
            </a:extLst>
          </p:cNvPr>
          <p:cNvSpPr/>
          <p:nvPr/>
        </p:nvSpPr>
        <p:spPr>
          <a:xfrm>
            <a:off x="11675602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1" name="Ovál 50">
            <a:extLst>
              <a:ext uri="{FF2B5EF4-FFF2-40B4-BE49-F238E27FC236}">
                <a16:creationId xmlns:a16="http://schemas.microsoft.com/office/drawing/2014/main" id="{ECEDF256-3852-A241-8538-DF992D8DC55C}"/>
              </a:ext>
            </a:extLst>
          </p:cNvPr>
          <p:cNvSpPr/>
          <p:nvPr/>
        </p:nvSpPr>
        <p:spPr>
          <a:xfrm>
            <a:off x="11874197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2" name="Ovál 51">
            <a:extLst>
              <a:ext uri="{FF2B5EF4-FFF2-40B4-BE49-F238E27FC236}">
                <a16:creationId xmlns:a16="http://schemas.microsoft.com/office/drawing/2014/main" id="{57CFCC24-7BD8-FB4C-89D1-196EE4FC45B7}"/>
              </a:ext>
            </a:extLst>
          </p:cNvPr>
          <p:cNvSpPr/>
          <p:nvPr/>
        </p:nvSpPr>
        <p:spPr>
          <a:xfrm>
            <a:off x="11675602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3" name="Ovál 52">
            <a:extLst>
              <a:ext uri="{FF2B5EF4-FFF2-40B4-BE49-F238E27FC236}">
                <a16:creationId xmlns:a16="http://schemas.microsoft.com/office/drawing/2014/main" id="{0E24750F-6233-6C46-B7F5-4FD7B3C97F8F}"/>
              </a:ext>
            </a:extLst>
          </p:cNvPr>
          <p:cNvSpPr/>
          <p:nvPr/>
        </p:nvSpPr>
        <p:spPr>
          <a:xfrm>
            <a:off x="11874197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6" name="Obdélník 55">
            <a:extLst>
              <a:ext uri="{FF2B5EF4-FFF2-40B4-BE49-F238E27FC236}">
                <a16:creationId xmlns:a16="http://schemas.microsoft.com/office/drawing/2014/main" id="{64DB9DD7-AE39-E343-8765-DE5DE535812F}"/>
              </a:ext>
            </a:extLst>
          </p:cNvPr>
          <p:cNvSpPr/>
          <p:nvPr/>
        </p:nvSpPr>
        <p:spPr>
          <a:xfrm>
            <a:off x="9275720" y="252839"/>
            <a:ext cx="88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 sz="1600">
                <a:solidFill>
                  <a:schemeClr val="bg1"/>
                </a:solidFill>
              </a:rPr>
              <a:t>Flooid </a:t>
            </a:r>
          </a:p>
          <a:p>
            <a:r>
              <a:rPr lang="cs-RU" sz="1600">
                <a:solidFill>
                  <a:schemeClr val="bg1"/>
                </a:solidFill>
              </a:rPr>
              <a:t>network</a:t>
            </a:r>
            <a:endParaRPr lang="cs-RU" sz="1600"/>
          </a:p>
        </p:txBody>
      </p:sp>
      <p:cxnSp>
        <p:nvCxnSpPr>
          <p:cNvPr id="57" name="Přímá spojnice 56">
            <a:extLst>
              <a:ext uri="{FF2B5EF4-FFF2-40B4-BE49-F238E27FC236}">
                <a16:creationId xmlns:a16="http://schemas.microsoft.com/office/drawing/2014/main" id="{1E866C1C-EEE5-EB43-B579-286DDCE551CB}"/>
              </a:ext>
            </a:extLst>
          </p:cNvPr>
          <p:cNvCxnSpPr>
            <a:cxnSpLocks/>
          </p:cNvCxnSpPr>
          <p:nvPr/>
        </p:nvCxnSpPr>
        <p:spPr>
          <a:xfrm>
            <a:off x="10166920" y="150581"/>
            <a:ext cx="0" cy="792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bdélník 57">
            <a:extLst>
              <a:ext uri="{FF2B5EF4-FFF2-40B4-BE49-F238E27FC236}">
                <a16:creationId xmlns:a16="http://schemas.microsoft.com/office/drawing/2014/main" id="{EA629900-227B-0749-9836-AB1857BB0395}"/>
              </a:ext>
            </a:extLst>
          </p:cNvPr>
          <p:cNvSpPr/>
          <p:nvPr/>
        </p:nvSpPr>
        <p:spPr>
          <a:xfrm>
            <a:off x="9256783" y="151001"/>
            <a:ext cx="2836337" cy="7884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2493312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>
            <a:extLst>
              <a:ext uri="{FF2B5EF4-FFF2-40B4-BE49-F238E27FC236}">
                <a16:creationId xmlns:a16="http://schemas.microsoft.com/office/drawing/2014/main" id="{D410A085-DD8D-48E7-AE45-5866845BC8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45300" y="-122554"/>
            <a:ext cx="7741754" cy="6844029"/>
          </a:xfrm>
          <a:prstGeom prst="rect">
            <a:avLst/>
          </a:prstGeom>
        </p:spPr>
      </p:pic>
      <p:pic>
        <p:nvPicPr>
          <p:cNvPr id="3" name="Afbeelding 4">
            <a:extLst>
              <a:ext uri="{FF2B5EF4-FFF2-40B4-BE49-F238E27FC236}">
                <a16:creationId xmlns:a16="http://schemas.microsoft.com/office/drawing/2014/main" id="{76245993-5152-4444-9E5F-A9B063D97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558" y="1453981"/>
            <a:ext cx="5129103" cy="4070291"/>
          </a:xfrm>
          <a:prstGeom prst="rect">
            <a:avLst/>
          </a:prstGeom>
          <a:effectLst>
            <a:glow rad="203200">
              <a:schemeClr val="accent2">
                <a:alpha val="40000"/>
              </a:schemeClr>
            </a:glow>
          </a:effectLst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04C54B2-615A-4715-8E5F-12151819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12</a:t>
            </a:fld>
            <a:endParaRPr lang="nl-NL"/>
          </a:p>
        </p:txBody>
      </p:sp>
      <p:sp>
        <p:nvSpPr>
          <p:cNvPr id="26" name="Obdélník 25">
            <a:extLst>
              <a:ext uri="{FF2B5EF4-FFF2-40B4-BE49-F238E27FC236}">
                <a16:creationId xmlns:a16="http://schemas.microsoft.com/office/drawing/2014/main" id="{5050F0AC-76A5-F247-8992-6A9A575F76CD}"/>
              </a:ext>
            </a:extLst>
          </p:cNvPr>
          <p:cNvSpPr/>
          <p:nvPr/>
        </p:nvSpPr>
        <p:spPr>
          <a:xfrm>
            <a:off x="10280253" y="176053"/>
            <a:ext cx="1698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Neo4j graph 2</a:t>
            </a:r>
            <a:endParaRPr lang="cs-RU" sz="1400">
              <a:solidFill>
                <a:schemeClr val="bg1"/>
              </a:solidFill>
            </a:endParaRPr>
          </a:p>
        </p:txBody>
      </p:sp>
      <p:sp>
        <p:nvSpPr>
          <p:cNvPr id="27" name="Ovál 26">
            <a:extLst>
              <a:ext uri="{FF2B5EF4-FFF2-40B4-BE49-F238E27FC236}">
                <a16:creationId xmlns:a16="http://schemas.microsoft.com/office/drawing/2014/main" id="{F28D96F6-DC4F-D14C-931B-EF4A8BC17791}"/>
              </a:ext>
            </a:extLst>
          </p:cNvPr>
          <p:cNvSpPr/>
          <p:nvPr/>
        </p:nvSpPr>
        <p:spPr>
          <a:xfrm>
            <a:off x="10280253" y="51703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28" name="Ovál 27">
            <a:extLst>
              <a:ext uri="{FF2B5EF4-FFF2-40B4-BE49-F238E27FC236}">
                <a16:creationId xmlns:a16="http://schemas.microsoft.com/office/drawing/2014/main" id="{B1ADDA71-25D2-6245-9204-E1A8DFDC4F4C}"/>
              </a:ext>
            </a:extLst>
          </p:cNvPr>
          <p:cNvSpPr/>
          <p:nvPr/>
        </p:nvSpPr>
        <p:spPr>
          <a:xfrm>
            <a:off x="1047884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29" name="Ovál 28">
            <a:extLst>
              <a:ext uri="{FF2B5EF4-FFF2-40B4-BE49-F238E27FC236}">
                <a16:creationId xmlns:a16="http://schemas.microsoft.com/office/drawing/2014/main" id="{3A259D5A-EAAF-8140-8983-37575AE15291}"/>
              </a:ext>
            </a:extLst>
          </p:cNvPr>
          <p:cNvSpPr/>
          <p:nvPr/>
        </p:nvSpPr>
        <p:spPr>
          <a:xfrm>
            <a:off x="1067744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0" name="Ovál 29">
            <a:extLst>
              <a:ext uri="{FF2B5EF4-FFF2-40B4-BE49-F238E27FC236}">
                <a16:creationId xmlns:a16="http://schemas.microsoft.com/office/drawing/2014/main" id="{AA56E54D-DE2C-BE47-8832-A4C5989C69FE}"/>
              </a:ext>
            </a:extLst>
          </p:cNvPr>
          <p:cNvSpPr/>
          <p:nvPr/>
        </p:nvSpPr>
        <p:spPr>
          <a:xfrm>
            <a:off x="1087603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1" name="Ovál 30">
            <a:extLst>
              <a:ext uri="{FF2B5EF4-FFF2-40B4-BE49-F238E27FC236}">
                <a16:creationId xmlns:a16="http://schemas.microsoft.com/office/drawing/2014/main" id="{14AA60C9-BBE0-4041-BF10-B66091AE9BF4}"/>
              </a:ext>
            </a:extLst>
          </p:cNvPr>
          <p:cNvSpPr/>
          <p:nvPr/>
        </p:nvSpPr>
        <p:spPr>
          <a:xfrm>
            <a:off x="1107463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2" name="Ovál 31">
            <a:extLst>
              <a:ext uri="{FF2B5EF4-FFF2-40B4-BE49-F238E27FC236}">
                <a16:creationId xmlns:a16="http://schemas.microsoft.com/office/drawing/2014/main" id="{009D56D2-E34E-3B4B-B59B-7E047AE526B2}"/>
              </a:ext>
            </a:extLst>
          </p:cNvPr>
          <p:cNvSpPr/>
          <p:nvPr/>
        </p:nvSpPr>
        <p:spPr>
          <a:xfrm>
            <a:off x="11273228" y="517032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3" name="Ovál 32">
            <a:extLst>
              <a:ext uri="{FF2B5EF4-FFF2-40B4-BE49-F238E27FC236}">
                <a16:creationId xmlns:a16="http://schemas.microsoft.com/office/drawing/2014/main" id="{C34A94C3-C10F-E344-AFAC-FCA63AD3000A}"/>
              </a:ext>
            </a:extLst>
          </p:cNvPr>
          <p:cNvSpPr/>
          <p:nvPr/>
        </p:nvSpPr>
        <p:spPr>
          <a:xfrm>
            <a:off x="11471823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4" name="Ovál 33">
            <a:extLst>
              <a:ext uri="{FF2B5EF4-FFF2-40B4-BE49-F238E27FC236}">
                <a16:creationId xmlns:a16="http://schemas.microsoft.com/office/drawing/2014/main" id="{2CB9EF8A-A679-DD43-A86B-CE0E7253FE4D}"/>
              </a:ext>
            </a:extLst>
          </p:cNvPr>
          <p:cNvSpPr/>
          <p:nvPr/>
        </p:nvSpPr>
        <p:spPr>
          <a:xfrm>
            <a:off x="10280253" y="700166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5" name="Ovál 34">
            <a:extLst>
              <a:ext uri="{FF2B5EF4-FFF2-40B4-BE49-F238E27FC236}">
                <a16:creationId xmlns:a16="http://schemas.microsoft.com/office/drawing/2014/main" id="{B687C422-FDE0-2940-A003-D22E390E0C8A}"/>
              </a:ext>
            </a:extLst>
          </p:cNvPr>
          <p:cNvSpPr/>
          <p:nvPr/>
        </p:nvSpPr>
        <p:spPr>
          <a:xfrm>
            <a:off x="10478848" y="700165"/>
            <a:ext cx="104869" cy="10486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6" name="Ovál 35">
            <a:extLst>
              <a:ext uri="{FF2B5EF4-FFF2-40B4-BE49-F238E27FC236}">
                <a16:creationId xmlns:a16="http://schemas.microsoft.com/office/drawing/2014/main" id="{658D323F-9D54-2E4D-B9F8-4E3B36A9BF6E}"/>
              </a:ext>
            </a:extLst>
          </p:cNvPr>
          <p:cNvSpPr/>
          <p:nvPr/>
        </p:nvSpPr>
        <p:spPr>
          <a:xfrm>
            <a:off x="1067744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7" name="Ovál 36">
            <a:extLst>
              <a:ext uri="{FF2B5EF4-FFF2-40B4-BE49-F238E27FC236}">
                <a16:creationId xmlns:a16="http://schemas.microsoft.com/office/drawing/2014/main" id="{ABC2E5DC-63DE-2F46-B5B8-D5A53B323A12}"/>
              </a:ext>
            </a:extLst>
          </p:cNvPr>
          <p:cNvSpPr/>
          <p:nvPr/>
        </p:nvSpPr>
        <p:spPr>
          <a:xfrm>
            <a:off x="1087603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18BC0D66-507F-9047-9126-ECE2E53EB04A}"/>
              </a:ext>
            </a:extLst>
          </p:cNvPr>
          <p:cNvSpPr/>
          <p:nvPr/>
        </p:nvSpPr>
        <p:spPr>
          <a:xfrm>
            <a:off x="1107463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id="{CDCAA8DC-948E-B642-B068-D80B437C8DB1}"/>
              </a:ext>
            </a:extLst>
          </p:cNvPr>
          <p:cNvSpPr/>
          <p:nvPr/>
        </p:nvSpPr>
        <p:spPr>
          <a:xfrm>
            <a:off x="11273228" y="70016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0" name="Ovál 39">
            <a:extLst>
              <a:ext uri="{FF2B5EF4-FFF2-40B4-BE49-F238E27FC236}">
                <a16:creationId xmlns:a16="http://schemas.microsoft.com/office/drawing/2014/main" id="{D0C01393-68D6-8142-A7FD-407FBDE59DEE}"/>
              </a:ext>
            </a:extLst>
          </p:cNvPr>
          <p:cNvSpPr/>
          <p:nvPr/>
        </p:nvSpPr>
        <p:spPr>
          <a:xfrm>
            <a:off x="11471823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1" name="Ovál 40">
            <a:extLst>
              <a:ext uri="{FF2B5EF4-FFF2-40B4-BE49-F238E27FC236}">
                <a16:creationId xmlns:a16="http://schemas.microsoft.com/office/drawing/2014/main" id="{3470BC02-204B-CB4B-9C60-3DB04064DFC9}"/>
              </a:ext>
            </a:extLst>
          </p:cNvPr>
          <p:cNvSpPr/>
          <p:nvPr/>
        </p:nvSpPr>
        <p:spPr>
          <a:xfrm>
            <a:off x="11675602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2" name="Ovál 41">
            <a:extLst>
              <a:ext uri="{FF2B5EF4-FFF2-40B4-BE49-F238E27FC236}">
                <a16:creationId xmlns:a16="http://schemas.microsoft.com/office/drawing/2014/main" id="{594110F4-CC61-5B46-9805-AA951AF2FDCD}"/>
              </a:ext>
            </a:extLst>
          </p:cNvPr>
          <p:cNvSpPr/>
          <p:nvPr/>
        </p:nvSpPr>
        <p:spPr>
          <a:xfrm>
            <a:off x="11874197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3" name="Ovál 42">
            <a:extLst>
              <a:ext uri="{FF2B5EF4-FFF2-40B4-BE49-F238E27FC236}">
                <a16:creationId xmlns:a16="http://schemas.microsoft.com/office/drawing/2014/main" id="{D6665B37-4C0B-2D43-A5CE-CBE096CD08ED}"/>
              </a:ext>
            </a:extLst>
          </p:cNvPr>
          <p:cNvSpPr/>
          <p:nvPr/>
        </p:nvSpPr>
        <p:spPr>
          <a:xfrm>
            <a:off x="11675602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4" name="Ovál 43">
            <a:extLst>
              <a:ext uri="{FF2B5EF4-FFF2-40B4-BE49-F238E27FC236}">
                <a16:creationId xmlns:a16="http://schemas.microsoft.com/office/drawing/2014/main" id="{6070B359-2566-4F47-A197-C9C3CDD7FB5A}"/>
              </a:ext>
            </a:extLst>
          </p:cNvPr>
          <p:cNvSpPr/>
          <p:nvPr/>
        </p:nvSpPr>
        <p:spPr>
          <a:xfrm>
            <a:off x="11874197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7" name="Obdélník 46">
            <a:extLst>
              <a:ext uri="{FF2B5EF4-FFF2-40B4-BE49-F238E27FC236}">
                <a16:creationId xmlns:a16="http://schemas.microsoft.com/office/drawing/2014/main" id="{9390D3F0-02D8-2C4D-8CE9-8B06B2FFB7CD}"/>
              </a:ext>
            </a:extLst>
          </p:cNvPr>
          <p:cNvSpPr/>
          <p:nvPr/>
        </p:nvSpPr>
        <p:spPr>
          <a:xfrm>
            <a:off x="9275720" y="252839"/>
            <a:ext cx="88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 sz="1600">
                <a:solidFill>
                  <a:schemeClr val="bg1"/>
                </a:solidFill>
              </a:rPr>
              <a:t>Flooid </a:t>
            </a:r>
          </a:p>
          <a:p>
            <a:r>
              <a:rPr lang="cs-RU" sz="1600">
                <a:solidFill>
                  <a:schemeClr val="bg1"/>
                </a:solidFill>
              </a:rPr>
              <a:t>network</a:t>
            </a:r>
            <a:endParaRPr lang="cs-RU" sz="1600"/>
          </a:p>
        </p:txBody>
      </p:sp>
      <p:cxnSp>
        <p:nvCxnSpPr>
          <p:cNvPr id="48" name="Přímá spojnice 47">
            <a:extLst>
              <a:ext uri="{FF2B5EF4-FFF2-40B4-BE49-F238E27FC236}">
                <a16:creationId xmlns:a16="http://schemas.microsoft.com/office/drawing/2014/main" id="{BA97A078-3A24-EF48-A0CD-F5A5118C6BD1}"/>
              </a:ext>
            </a:extLst>
          </p:cNvPr>
          <p:cNvCxnSpPr>
            <a:cxnSpLocks/>
          </p:cNvCxnSpPr>
          <p:nvPr/>
        </p:nvCxnSpPr>
        <p:spPr>
          <a:xfrm>
            <a:off x="10166920" y="150581"/>
            <a:ext cx="0" cy="792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bdélník 48">
            <a:extLst>
              <a:ext uri="{FF2B5EF4-FFF2-40B4-BE49-F238E27FC236}">
                <a16:creationId xmlns:a16="http://schemas.microsoft.com/office/drawing/2014/main" id="{0A48645C-F9E6-F94E-A671-98D4074D8597}"/>
              </a:ext>
            </a:extLst>
          </p:cNvPr>
          <p:cNvSpPr/>
          <p:nvPr/>
        </p:nvSpPr>
        <p:spPr>
          <a:xfrm>
            <a:off x="9256783" y="151001"/>
            <a:ext cx="2836337" cy="7884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376526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ek 21" descr="Obsah obrázku noční obloha&#10;&#10;Popis byl vytvořen automaticky">
            <a:extLst>
              <a:ext uri="{FF2B5EF4-FFF2-40B4-BE49-F238E27FC236}">
                <a16:creationId xmlns:a16="http://schemas.microsoft.com/office/drawing/2014/main" id="{C695E27D-726B-8344-99C2-CFC69668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1817">
            <a:off x="-678493" y="1271611"/>
            <a:ext cx="13806988" cy="6558045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C217095-8354-4A41-AD3A-44092399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13</a:t>
            </a:fld>
            <a:endParaRPr lang="nl-NL"/>
          </a:p>
        </p:txBody>
      </p:sp>
      <p:sp>
        <p:nvSpPr>
          <p:cNvPr id="25" name="Title 23">
            <a:extLst>
              <a:ext uri="{FF2B5EF4-FFF2-40B4-BE49-F238E27FC236}">
                <a16:creationId xmlns:a16="http://schemas.microsoft.com/office/drawing/2014/main" id="{2ACA5394-1755-984E-ABC2-5076647C16A5}"/>
              </a:ext>
            </a:extLst>
          </p:cNvPr>
          <p:cNvSpPr txBox="1">
            <a:spLocks/>
          </p:cNvSpPr>
          <p:nvPr/>
        </p:nvSpPr>
        <p:spPr>
          <a:xfrm>
            <a:off x="679596" y="264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cs typeface="Calibri Light"/>
              </a:rPr>
              <a:t>Demo</a:t>
            </a:r>
          </a:p>
        </p:txBody>
      </p:sp>
      <p:sp>
        <p:nvSpPr>
          <p:cNvPr id="27" name="Obdélník 26">
            <a:extLst>
              <a:ext uri="{FF2B5EF4-FFF2-40B4-BE49-F238E27FC236}">
                <a16:creationId xmlns:a16="http://schemas.microsoft.com/office/drawing/2014/main" id="{5B330970-8E66-8641-BFED-C8A33D97199D}"/>
              </a:ext>
            </a:extLst>
          </p:cNvPr>
          <p:cNvSpPr/>
          <p:nvPr/>
        </p:nvSpPr>
        <p:spPr>
          <a:xfrm>
            <a:off x="10280253" y="176053"/>
            <a:ext cx="1698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Demo</a:t>
            </a:r>
            <a:endParaRPr lang="cs-RU" sz="1400">
              <a:solidFill>
                <a:schemeClr val="bg1"/>
              </a:solidFill>
            </a:endParaRPr>
          </a:p>
        </p:txBody>
      </p:sp>
      <p:sp>
        <p:nvSpPr>
          <p:cNvPr id="28" name="Ovál 27">
            <a:extLst>
              <a:ext uri="{FF2B5EF4-FFF2-40B4-BE49-F238E27FC236}">
                <a16:creationId xmlns:a16="http://schemas.microsoft.com/office/drawing/2014/main" id="{51607AC9-CE3D-8E48-AED7-82B861D6D229}"/>
              </a:ext>
            </a:extLst>
          </p:cNvPr>
          <p:cNvSpPr/>
          <p:nvPr/>
        </p:nvSpPr>
        <p:spPr>
          <a:xfrm>
            <a:off x="10280253" y="51703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29" name="Ovál 28">
            <a:extLst>
              <a:ext uri="{FF2B5EF4-FFF2-40B4-BE49-F238E27FC236}">
                <a16:creationId xmlns:a16="http://schemas.microsoft.com/office/drawing/2014/main" id="{87EDAD2B-ABF0-AA47-823E-91A90384DC95}"/>
              </a:ext>
            </a:extLst>
          </p:cNvPr>
          <p:cNvSpPr/>
          <p:nvPr/>
        </p:nvSpPr>
        <p:spPr>
          <a:xfrm>
            <a:off x="1047884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0" name="Ovál 29">
            <a:extLst>
              <a:ext uri="{FF2B5EF4-FFF2-40B4-BE49-F238E27FC236}">
                <a16:creationId xmlns:a16="http://schemas.microsoft.com/office/drawing/2014/main" id="{92938D16-8F9D-DB4C-8E2E-6115F44B7858}"/>
              </a:ext>
            </a:extLst>
          </p:cNvPr>
          <p:cNvSpPr/>
          <p:nvPr/>
        </p:nvSpPr>
        <p:spPr>
          <a:xfrm>
            <a:off x="1067744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1" name="Ovál 30">
            <a:extLst>
              <a:ext uri="{FF2B5EF4-FFF2-40B4-BE49-F238E27FC236}">
                <a16:creationId xmlns:a16="http://schemas.microsoft.com/office/drawing/2014/main" id="{2FB530D5-DD8D-E74C-9837-36ABDD3136A9}"/>
              </a:ext>
            </a:extLst>
          </p:cNvPr>
          <p:cNvSpPr/>
          <p:nvPr/>
        </p:nvSpPr>
        <p:spPr>
          <a:xfrm>
            <a:off x="1087603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2" name="Ovál 31">
            <a:extLst>
              <a:ext uri="{FF2B5EF4-FFF2-40B4-BE49-F238E27FC236}">
                <a16:creationId xmlns:a16="http://schemas.microsoft.com/office/drawing/2014/main" id="{1BB7C10F-D773-5B44-AA2C-0FA6B2606B97}"/>
              </a:ext>
            </a:extLst>
          </p:cNvPr>
          <p:cNvSpPr/>
          <p:nvPr/>
        </p:nvSpPr>
        <p:spPr>
          <a:xfrm>
            <a:off x="1107463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3" name="Ovál 32">
            <a:extLst>
              <a:ext uri="{FF2B5EF4-FFF2-40B4-BE49-F238E27FC236}">
                <a16:creationId xmlns:a16="http://schemas.microsoft.com/office/drawing/2014/main" id="{E15FFE23-973A-D14E-AFCE-04A100946EDD}"/>
              </a:ext>
            </a:extLst>
          </p:cNvPr>
          <p:cNvSpPr/>
          <p:nvPr/>
        </p:nvSpPr>
        <p:spPr>
          <a:xfrm>
            <a:off x="11273228" y="517032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4" name="Ovál 33">
            <a:extLst>
              <a:ext uri="{FF2B5EF4-FFF2-40B4-BE49-F238E27FC236}">
                <a16:creationId xmlns:a16="http://schemas.microsoft.com/office/drawing/2014/main" id="{8A5FAD7E-2E1F-2648-A5BC-14FAE7636F74}"/>
              </a:ext>
            </a:extLst>
          </p:cNvPr>
          <p:cNvSpPr/>
          <p:nvPr/>
        </p:nvSpPr>
        <p:spPr>
          <a:xfrm>
            <a:off x="11471823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5" name="Ovál 34">
            <a:extLst>
              <a:ext uri="{FF2B5EF4-FFF2-40B4-BE49-F238E27FC236}">
                <a16:creationId xmlns:a16="http://schemas.microsoft.com/office/drawing/2014/main" id="{F2FBA597-2EB1-2246-B0C4-C5581C666F65}"/>
              </a:ext>
            </a:extLst>
          </p:cNvPr>
          <p:cNvSpPr/>
          <p:nvPr/>
        </p:nvSpPr>
        <p:spPr>
          <a:xfrm>
            <a:off x="10280253" y="700166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6" name="Ovál 35">
            <a:extLst>
              <a:ext uri="{FF2B5EF4-FFF2-40B4-BE49-F238E27FC236}">
                <a16:creationId xmlns:a16="http://schemas.microsoft.com/office/drawing/2014/main" id="{1E3ABCFF-9641-2648-AF28-36858081B7C4}"/>
              </a:ext>
            </a:extLst>
          </p:cNvPr>
          <p:cNvSpPr/>
          <p:nvPr/>
        </p:nvSpPr>
        <p:spPr>
          <a:xfrm>
            <a:off x="1047884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7" name="Ovál 36">
            <a:extLst>
              <a:ext uri="{FF2B5EF4-FFF2-40B4-BE49-F238E27FC236}">
                <a16:creationId xmlns:a16="http://schemas.microsoft.com/office/drawing/2014/main" id="{2641D8F8-8ABA-F244-9688-1C4FDF9A19E9}"/>
              </a:ext>
            </a:extLst>
          </p:cNvPr>
          <p:cNvSpPr/>
          <p:nvPr/>
        </p:nvSpPr>
        <p:spPr>
          <a:xfrm>
            <a:off x="10677443" y="700165"/>
            <a:ext cx="104869" cy="10486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495714F9-DE15-D74B-AACB-13CB5C274193}"/>
              </a:ext>
            </a:extLst>
          </p:cNvPr>
          <p:cNvSpPr/>
          <p:nvPr/>
        </p:nvSpPr>
        <p:spPr>
          <a:xfrm>
            <a:off x="1087603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id="{6F5CF960-D8CB-7049-86C6-9882F1AD1D16}"/>
              </a:ext>
            </a:extLst>
          </p:cNvPr>
          <p:cNvSpPr/>
          <p:nvPr/>
        </p:nvSpPr>
        <p:spPr>
          <a:xfrm>
            <a:off x="1107463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0" name="Ovál 39">
            <a:extLst>
              <a:ext uri="{FF2B5EF4-FFF2-40B4-BE49-F238E27FC236}">
                <a16:creationId xmlns:a16="http://schemas.microsoft.com/office/drawing/2014/main" id="{8BC68929-15D3-FE4D-8B27-B9418B842A00}"/>
              </a:ext>
            </a:extLst>
          </p:cNvPr>
          <p:cNvSpPr/>
          <p:nvPr/>
        </p:nvSpPr>
        <p:spPr>
          <a:xfrm>
            <a:off x="11273228" y="70016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1" name="Ovál 40">
            <a:extLst>
              <a:ext uri="{FF2B5EF4-FFF2-40B4-BE49-F238E27FC236}">
                <a16:creationId xmlns:a16="http://schemas.microsoft.com/office/drawing/2014/main" id="{0CFA7B62-90E0-B743-B7E2-15D622956EB5}"/>
              </a:ext>
            </a:extLst>
          </p:cNvPr>
          <p:cNvSpPr/>
          <p:nvPr/>
        </p:nvSpPr>
        <p:spPr>
          <a:xfrm>
            <a:off x="11471823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2" name="Ovál 41">
            <a:extLst>
              <a:ext uri="{FF2B5EF4-FFF2-40B4-BE49-F238E27FC236}">
                <a16:creationId xmlns:a16="http://schemas.microsoft.com/office/drawing/2014/main" id="{8F24A399-A0DA-FB41-A1CA-F5DD819DBEEF}"/>
              </a:ext>
            </a:extLst>
          </p:cNvPr>
          <p:cNvSpPr/>
          <p:nvPr/>
        </p:nvSpPr>
        <p:spPr>
          <a:xfrm>
            <a:off x="11675602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3" name="Ovál 42">
            <a:extLst>
              <a:ext uri="{FF2B5EF4-FFF2-40B4-BE49-F238E27FC236}">
                <a16:creationId xmlns:a16="http://schemas.microsoft.com/office/drawing/2014/main" id="{33BAC12A-D129-9144-8937-50B232253B61}"/>
              </a:ext>
            </a:extLst>
          </p:cNvPr>
          <p:cNvSpPr/>
          <p:nvPr/>
        </p:nvSpPr>
        <p:spPr>
          <a:xfrm>
            <a:off x="11874197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4" name="Ovál 43">
            <a:extLst>
              <a:ext uri="{FF2B5EF4-FFF2-40B4-BE49-F238E27FC236}">
                <a16:creationId xmlns:a16="http://schemas.microsoft.com/office/drawing/2014/main" id="{AAECD6AC-AFCE-A14A-8FA3-885AA013E1C0}"/>
              </a:ext>
            </a:extLst>
          </p:cNvPr>
          <p:cNvSpPr/>
          <p:nvPr/>
        </p:nvSpPr>
        <p:spPr>
          <a:xfrm>
            <a:off x="11675602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5" name="Ovál 44">
            <a:extLst>
              <a:ext uri="{FF2B5EF4-FFF2-40B4-BE49-F238E27FC236}">
                <a16:creationId xmlns:a16="http://schemas.microsoft.com/office/drawing/2014/main" id="{54566442-7069-BA42-8C55-87816D1D4BB9}"/>
              </a:ext>
            </a:extLst>
          </p:cNvPr>
          <p:cNvSpPr/>
          <p:nvPr/>
        </p:nvSpPr>
        <p:spPr>
          <a:xfrm>
            <a:off x="11874197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8" name="Obdélník 47">
            <a:extLst>
              <a:ext uri="{FF2B5EF4-FFF2-40B4-BE49-F238E27FC236}">
                <a16:creationId xmlns:a16="http://schemas.microsoft.com/office/drawing/2014/main" id="{6DADD54E-7FB9-BA46-8B0A-AEB20208FA26}"/>
              </a:ext>
            </a:extLst>
          </p:cNvPr>
          <p:cNvSpPr/>
          <p:nvPr/>
        </p:nvSpPr>
        <p:spPr>
          <a:xfrm>
            <a:off x="9275720" y="252839"/>
            <a:ext cx="88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 sz="1600">
                <a:solidFill>
                  <a:schemeClr val="bg1"/>
                </a:solidFill>
              </a:rPr>
              <a:t>Flooid </a:t>
            </a:r>
          </a:p>
          <a:p>
            <a:r>
              <a:rPr lang="cs-RU" sz="1600">
                <a:solidFill>
                  <a:schemeClr val="bg1"/>
                </a:solidFill>
              </a:rPr>
              <a:t>network</a:t>
            </a:r>
            <a:endParaRPr lang="cs-RU" sz="1600"/>
          </a:p>
        </p:txBody>
      </p:sp>
      <p:cxnSp>
        <p:nvCxnSpPr>
          <p:cNvPr id="49" name="Přímá spojnice 48">
            <a:extLst>
              <a:ext uri="{FF2B5EF4-FFF2-40B4-BE49-F238E27FC236}">
                <a16:creationId xmlns:a16="http://schemas.microsoft.com/office/drawing/2014/main" id="{E2ECEEFC-22D8-BB41-B650-0AA354954153}"/>
              </a:ext>
            </a:extLst>
          </p:cNvPr>
          <p:cNvCxnSpPr>
            <a:cxnSpLocks/>
          </p:cNvCxnSpPr>
          <p:nvPr/>
        </p:nvCxnSpPr>
        <p:spPr>
          <a:xfrm>
            <a:off x="10166920" y="150581"/>
            <a:ext cx="0" cy="792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bdélník 49">
            <a:extLst>
              <a:ext uri="{FF2B5EF4-FFF2-40B4-BE49-F238E27FC236}">
                <a16:creationId xmlns:a16="http://schemas.microsoft.com/office/drawing/2014/main" id="{E11186E2-3CCE-C847-8DC2-4F0753A5AB1D}"/>
              </a:ext>
            </a:extLst>
          </p:cNvPr>
          <p:cNvSpPr/>
          <p:nvPr/>
        </p:nvSpPr>
        <p:spPr>
          <a:xfrm>
            <a:off x="9256783" y="151001"/>
            <a:ext cx="2836337" cy="7884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207333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rázek 26" descr="Obsah obrázku noční obloha&#10;&#10;Popis byl vytvořen automaticky">
            <a:extLst>
              <a:ext uri="{FF2B5EF4-FFF2-40B4-BE49-F238E27FC236}">
                <a16:creationId xmlns:a16="http://schemas.microsoft.com/office/drawing/2014/main" id="{FE7E583A-6D7F-B649-8685-7B4F89DF7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1817">
            <a:off x="-678493" y="1271611"/>
            <a:ext cx="13806988" cy="6558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8F3AB-02A1-4ECB-9770-89D24E56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46843"/>
            <a:ext cx="3932237" cy="16002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  <a:latin typeface="+mn-lt"/>
                <a:cs typeface="Calibri Light"/>
              </a:rPr>
              <a:t>Marketing strategy: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4620E-D49D-44FD-97D6-9DC792C23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2366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Strategy: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>
                <a:solidFill>
                  <a:schemeClr val="bg1"/>
                </a:solidFill>
              </a:rPr>
              <a:t>Promotion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>
                <a:solidFill>
                  <a:schemeClr val="bg1"/>
                </a:solidFill>
              </a:rPr>
              <a:t>SWOT and TOWS analysis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>
                <a:solidFill>
                  <a:schemeClr val="bg1"/>
                </a:solidFill>
              </a:rPr>
              <a:t>Packaging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A8016-0EA4-4D07-B882-BBC5BEDC3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56114"/>
            <a:ext cx="3932237" cy="26673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800">
                <a:solidFill>
                  <a:schemeClr val="bg1"/>
                </a:solidFill>
              </a:rPr>
              <a:t>Micro environment 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Target setting 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800">
                <a:solidFill>
                  <a:schemeClr val="bg1"/>
                </a:solidFill>
              </a:rPr>
              <a:t>Meso environment 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Competition and competitors 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800">
                <a:solidFill>
                  <a:schemeClr val="bg1"/>
                </a:solidFill>
              </a:rPr>
              <a:t>Macro environment 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Socio-cultural aspect 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C748CBF3-5899-48BA-BD49-20BA5648D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7" y="3503856"/>
            <a:ext cx="6424073" cy="2589863"/>
          </a:xfrm>
          <a:prstGeom prst="rect">
            <a:avLst/>
          </a:prstGeom>
          <a:effectLst>
            <a:glow rad="2032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3" name="Tijdelijke aanduiding voor dianummer 22">
            <a:extLst>
              <a:ext uri="{FF2B5EF4-FFF2-40B4-BE49-F238E27FC236}">
                <a16:creationId xmlns:a16="http://schemas.microsoft.com/office/drawing/2014/main" id="{98677EC4-1A6B-42FC-A9D0-02FF46040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14</a:t>
            </a:fld>
            <a:endParaRPr lang="nl-NL"/>
          </a:p>
        </p:txBody>
      </p:sp>
      <p:sp>
        <p:nvSpPr>
          <p:cNvPr id="26" name="Title 23">
            <a:extLst>
              <a:ext uri="{FF2B5EF4-FFF2-40B4-BE49-F238E27FC236}">
                <a16:creationId xmlns:a16="http://schemas.microsoft.com/office/drawing/2014/main" id="{E48EF183-B653-DB48-86B6-19FCE08A8D05}"/>
              </a:ext>
            </a:extLst>
          </p:cNvPr>
          <p:cNvSpPr txBox="1">
            <a:spLocks/>
          </p:cNvSpPr>
          <p:nvPr/>
        </p:nvSpPr>
        <p:spPr>
          <a:xfrm>
            <a:off x="679596" y="264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cs typeface="Calibri Light"/>
              </a:rPr>
              <a:t>Business Plan</a:t>
            </a:r>
          </a:p>
        </p:txBody>
      </p:sp>
      <p:sp>
        <p:nvSpPr>
          <p:cNvPr id="31" name="Obdélník 30">
            <a:extLst>
              <a:ext uri="{FF2B5EF4-FFF2-40B4-BE49-F238E27FC236}">
                <a16:creationId xmlns:a16="http://schemas.microsoft.com/office/drawing/2014/main" id="{ABB30BD9-5DCE-2B4D-AA17-613EEFA21F23}"/>
              </a:ext>
            </a:extLst>
          </p:cNvPr>
          <p:cNvSpPr/>
          <p:nvPr/>
        </p:nvSpPr>
        <p:spPr>
          <a:xfrm>
            <a:off x="10280253" y="176053"/>
            <a:ext cx="1698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Business Plan</a:t>
            </a:r>
            <a:endParaRPr lang="cs-RU" sz="1400">
              <a:solidFill>
                <a:schemeClr val="bg1"/>
              </a:solidFill>
            </a:endParaRPr>
          </a:p>
        </p:txBody>
      </p:sp>
      <p:sp>
        <p:nvSpPr>
          <p:cNvPr id="32" name="Ovál 31">
            <a:extLst>
              <a:ext uri="{FF2B5EF4-FFF2-40B4-BE49-F238E27FC236}">
                <a16:creationId xmlns:a16="http://schemas.microsoft.com/office/drawing/2014/main" id="{00C8947E-8179-C649-816C-682A3D7399F0}"/>
              </a:ext>
            </a:extLst>
          </p:cNvPr>
          <p:cNvSpPr/>
          <p:nvPr/>
        </p:nvSpPr>
        <p:spPr>
          <a:xfrm>
            <a:off x="10280253" y="51703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3" name="Ovál 32">
            <a:extLst>
              <a:ext uri="{FF2B5EF4-FFF2-40B4-BE49-F238E27FC236}">
                <a16:creationId xmlns:a16="http://schemas.microsoft.com/office/drawing/2014/main" id="{34073F51-F60A-DB42-B432-3A28AFAB84C5}"/>
              </a:ext>
            </a:extLst>
          </p:cNvPr>
          <p:cNvSpPr/>
          <p:nvPr/>
        </p:nvSpPr>
        <p:spPr>
          <a:xfrm>
            <a:off x="1047884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4" name="Ovál 33">
            <a:extLst>
              <a:ext uri="{FF2B5EF4-FFF2-40B4-BE49-F238E27FC236}">
                <a16:creationId xmlns:a16="http://schemas.microsoft.com/office/drawing/2014/main" id="{A4C47014-A91A-DE43-9D6C-FE6A9DCF7408}"/>
              </a:ext>
            </a:extLst>
          </p:cNvPr>
          <p:cNvSpPr/>
          <p:nvPr/>
        </p:nvSpPr>
        <p:spPr>
          <a:xfrm>
            <a:off x="1067744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5" name="Ovál 34">
            <a:extLst>
              <a:ext uri="{FF2B5EF4-FFF2-40B4-BE49-F238E27FC236}">
                <a16:creationId xmlns:a16="http://schemas.microsoft.com/office/drawing/2014/main" id="{6F5CA0C0-26D3-904E-833A-9F947050692E}"/>
              </a:ext>
            </a:extLst>
          </p:cNvPr>
          <p:cNvSpPr/>
          <p:nvPr/>
        </p:nvSpPr>
        <p:spPr>
          <a:xfrm>
            <a:off x="1087603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6" name="Ovál 35">
            <a:extLst>
              <a:ext uri="{FF2B5EF4-FFF2-40B4-BE49-F238E27FC236}">
                <a16:creationId xmlns:a16="http://schemas.microsoft.com/office/drawing/2014/main" id="{504BBF6B-94CC-744C-B8C9-312D692A3E0C}"/>
              </a:ext>
            </a:extLst>
          </p:cNvPr>
          <p:cNvSpPr/>
          <p:nvPr/>
        </p:nvSpPr>
        <p:spPr>
          <a:xfrm>
            <a:off x="1107463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7" name="Ovál 36">
            <a:extLst>
              <a:ext uri="{FF2B5EF4-FFF2-40B4-BE49-F238E27FC236}">
                <a16:creationId xmlns:a16="http://schemas.microsoft.com/office/drawing/2014/main" id="{2F5B5E1F-2392-9B4A-B1D8-53D44954ADCC}"/>
              </a:ext>
            </a:extLst>
          </p:cNvPr>
          <p:cNvSpPr/>
          <p:nvPr/>
        </p:nvSpPr>
        <p:spPr>
          <a:xfrm>
            <a:off x="11273228" y="517032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DF59EEA0-6FF3-9D45-8ADE-0331FD3C2A64}"/>
              </a:ext>
            </a:extLst>
          </p:cNvPr>
          <p:cNvSpPr/>
          <p:nvPr/>
        </p:nvSpPr>
        <p:spPr>
          <a:xfrm>
            <a:off x="11471823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id="{ABFBA5E1-574A-B548-AC20-AFED2FC41060}"/>
              </a:ext>
            </a:extLst>
          </p:cNvPr>
          <p:cNvSpPr/>
          <p:nvPr/>
        </p:nvSpPr>
        <p:spPr>
          <a:xfrm>
            <a:off x="10280253" y="700166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0" name="Ovál 39">
            <a:extLst>
              <a:ext uri="{FF2B5EF4-FFF2-40B4-BE49-F238E27FC236}">
                <a16:creationId xmlns:a16="http://schemas.microsoft.com/office/drawing/2014/main" id="{226972D4-F900-784E-B378-A81B95204606}"/>
              </a:ext>
            </a:extLst>
          </p:cNvPr>
          <p:cNvSpPr/>
          <p:nvPr/>
        </p:nvSpPr>
        <p:spPr>
          <a:xfrm>
            <a:off x="1047884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1" name="Ovál 40">
            <a:extLst>
              <a:ext uri="{FF2B5EF4-FFF2-40B4-BE49-F238E27FC236}">
                <a16:creationId xmlns:a16="http://schemas.microsoft.com/office/drawing/2014/main" id="{F3092781-CA07-1844-9863-19DD375BD0D1}"/>
              </a:ext>
            </a:extLst>
          </p:cNvPr>
          <p:cNvSpPr/>
          <p:nvPr/>
        </p:nvSpPr>
        <p:spPr>
          <a:xfrm>
            <a:off x="1067744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2" name="Ovál 41">
            <a:extLst>
              <a:ext uri="{FF2B5EF4-FFF2-40B4-BE49-F238E27FC236}">
                <a16:creationId xmlns:a16="http://schemas.microsoft.com/office/drawing/2014/main" id="{8CF82608-34B4-D34C-BC12-B89567E8336D}"/>
              </a:ext>
            </a:extLst>
          </p:cNvPr>
          <p:cNvSpPr/>
          <p:nvPr/>
        </p:nvSpPr>
        <p:spPr>
          <a:xfrm>
            <a:off x="10876038" y="700165"/>
            <a:ext cx="104869" cy="10486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3" name="Ovál 42">
            <a:extLst>
              <a:ext uri="{FF2B5EF4-FFF2-40B4-BE49-F238E27FC236}">
                <a16:creationId xmlns:a16="http://schemas.microsoft.com/office/drawing/2014/main" id="{4B2AE151-899B-894B-A088-79BA70590957}"/>
              </a:ext>
            </a:extLst>
          </p:cNvPr>
          <p:cNvSpPr/>
          <p:nvPr/>
        </p:nvSpPr>
        <p:spPr>
          <a:xfrm>
            <a:off x="1107463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4" name="Ovál 43">
            <a:extLst>
              <a:ext uri="{FF2B5EF4-FFF2-40B4-BE49-F238E27FC236}">
                <a16:creationId xmlns:a16="http://schemas.microsoft.com/office/drawing/2014/main" id="{85DE2C5D-4B97-AB4F-B32B-01F849F81126}"/>
              </a:ext>
            </a:extLst>
          </p:cNvPr>
          <p:cNvSpPr/>
          <p:nvPr/>
        </p:nvSpPr>
        <p:spPr>
          <a:xfrm>
            <a:off x="11273228" y="70016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5" name="Ovál 44">
            <a:extLst>
              <a:ext uri="{FF2B5EF4-FFF2-40B4-BE49-F238E27FC236}">
                <a16:creationId xmlns:a16="http://schemas.microsoft.com/office/drawing/2014/main" id="{1B16EFB6-4D1F-DA47-92E4-196DE6A669B3}"/>
              </a:ext>
            </a:extLst>
          </p:cNvPr>
          <p:cNvSpPr/>
          <p:nvPr/>
        </p:nvSpPr>
        <p:spPr>
          <a:xfrm>
            <a:off x="11471823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6" name="Ovál 45">
            <a:extLst>
              <a:ext uri="{FF2B5EF4-FFF2-40B4-BE49-F238E27FC236}">
                <a16:creationId xmlns:a16="http://schemas.microsoft.com/office/drawing/2014/main" id="{3F5912A3-E556-914E-A2F5-7D57CC1604B0}"/>
              </a:ext>
            </a:extLst>
          </p:cNvPr>
          <p:cNvSpPr/>
          <p:nvPr/>
        </p:nvSpPr>
        <p:spPr>
          <a:xfrm>
            <a:off x="11675602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7" name="Ovál 46">
            <a:extLst>
              <a:ext uri="{FF2B5EF4-FFF2-40B4-BE49-F238E27FC236}">
                <a16:creationId xmlns:a16="http://schemas.microsoft.com/office/drawing/2014/main" id="{EC00B405-892B-B44D-961C-B46E524A6F4D}"/>
              </a:ext>
            </a:extLst>
          </p:cNvPr>
          <p:cNvSpPr/>
          <p:nvPr/>
        </p:nvSpPr>
        <p:spPr>
          <a:xfrm>
            <a:off x="11874197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8" name="Ovál 47">
            <a:extLst>
              <a:ext uri="{FF2B5EF4-FFF2-40B4-BE49-F238E27FC236}">
                <a16:creationId xmlns:a16="http://schemas.microsoft.com/office/drawing/2014/main" id="{DEC29C70-4A8C-4746-880E-08E49AA44C20}"/>
              </a:ext>
            </a:extLst>
          </p:cNvPr>
          <p:cNvSpPr/>
          <p:nvPr/>
        </p:nvSpPr>
        <p:spPr>
          <a:xfrm>
            <a:off x="11675602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9" name="Ovál 48">
            <a:extLst>
              <a:ext uri="{FF2B5EF4-FFF2-40B4-BE49-F238E27FC236}">
                <a16:creationId xmlns:a16="http://schemas.microsoft.com/office/drawing/2014/main" id="{94DDC076-6A69-6D48-8320-86463F0D1C64}"/>
              </a:ext>
            </a:extLst>
          </p:cNvPr>
          <p:cNvSpPr/>
          <p:nvPr/>
        </p:nvSpPr>
        <p:spPr>
          <a:xfrm>
            <a:off x="11874197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2" name="Obdélník 51">
            <a:extLst>
              <a:ext uri="{FF2B5EF4-FFF2-40B4-BE49-F238E27FC236}">
                <a16:creationId xmlns:a16="http://schemas.microsoft.com/office/drawing/2014/main" id="{DAFC81CD-64F6-8142-8521-6E1A6CE7540A}"/>
              </a:ext>
            </a:extLst>
          </p:cNvPr>
          <p:cNvSpPr/>
          <p:nvPr/>
        </p:nvSpPr>
        <p:spPr>
          <a:xfrm>
            <a:off x="9275720" y="252839"/>
            <a:ext cx="88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 sz="1600">
                <a:solidFill>
                  <a:schemeClr val="bg1"/>
                </a:solidFill>
              </a:rPr>
              <a:t>Flooid </a:t>
            </a:r>
          </a:p>
          <a:p>
            <a:r>
              <a:rPr lang="cs-RU" sz="1600">
                <a:solidFill>
                  <a:schemeClr val="bg1"/>
                </a:solidFill>
              </a:rPr>
              <a:t>network</a:t>
            </a:r>
            <a:endParaRPr lang="cs-RU" sz="1600"/>
          </a:p>
        </p:txBody>
      </p:sp>
      <p:cxnSp>
        <p:nvCxnSpPr>
          <p:cNvPr id="53" name="Přímá spojnice 52">
            <a:extLst>
              <a:ext uri="{FF2B5EF4-FFF2-40B4-BE49-F238E27FC236}">
                <a16:creationId xmlns:a16="http://schemas.microsoft.com/office/drawing/2014/main" id="{F9274680-19E5-9E41-A8ED-F20577E91F0C}"/>
              </a:ext>
            </a:extLst>
          </p:cNvPr>
          <p:cNvCxnSpPr>
            <a:cxnSpLocks/>
          </p:cNvCxnSpPr>
          <p:nvPr/>
        </p:nvCxnSpPr>
        <p:spPr>
          <a:xfrm>
            <a:off x="10166920" y="150581"/>
            <a:ext cx="0" cy="792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bdélník 53">
            <a:extLst>
              <a:ext uri="{FF2B5EF4-FFF2-40B4-BE49-F238E27FC236}">
                <a16:creationId xmlns:a16="http://schemas.microsoft.com/office/drawing/2014/main" id="{0205FAB5-3B16-6843-BD72-6A40EBD9CFB2}"/>
              </a:ext>
            </a:extLst>
          </p:cNvPr>
          <p:cNvSpPr/>
          <p:nvPr/>
        </p:nvSpPr>
        <p:spPr>
          <a:xfrm>
            <a:off x="9256783" y="151001"/>
            <a:ext cx="2836337" cy="7884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158951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ek 21" descr="Obsah obrázku noční obloha&#10;&#10;Popis byl vytvořen automaticky">
            <a:extLst>
              <a:ext uri="{FF2B5EF4-FFF2-40B4-BE49-F238E27FC236}">
                <a16:creationId xmlns:a16="http://schemas.microsoft.com/office/drawing/2014/main" id="{C695E27D-726B-8344-99C2-CFC69668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1817">
            <a:off x="-678493" y="1271611"/>
            <a:ext cx="13806988" cy="6558045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C217095-8354-4A41-AD3A-44092399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15</a:t>
            </a:fld>
            <a:endParaRPr lang="nl-NL"/>
          </a:p>
        </p:txBody>
      </p:sp>
      <p:sp>
        <p:nvSpPr>
          <p:cNvPr id="25" name="Title 23">
            <a:extLst>
              <a:ext uri="{FF2B5EF4-FFF2-40B4-BE49-F238E27FC236}">
                <a16:creationId xmlns:a16="http://schemas.microsoft.com/office/drawing/2014/main" id="{2ACA5394-1755-984E-ABC2-5076647C16A5}"/>
              </a:ext>
            </a:extLst>
          </p:cNvPr>
          <p:cNvSpPr txBox="1">
            <a:spLocks/>
          </p:cNvSpPr>
          <p:nvPr/>
        </p:nvSpPr>
        <p:spPr>
          <a:xfrm>
            <a:off x="679596" y="264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cs typeface="Calibri Light"/>
              </a:rPr>
              <a:t>What went well / wrong</a:t>
            </a:r>
          </a:p>
        </p:txBody>
      </p:sp>
      <p:sp>
        <p:nvSpPr>
          <p:cNvPr id="26" name="Obdélník 25">
            <a:extLst>
              <a:ext uri="{FF2B5EF4-FFF2-40B4-BE49-F238E27FC236}">
                <a16:creationId xmlns:a16="http://schemas.microsoft.com/office/drawing/2014/main" id="{42B2158E-0677-2F4F-A9DF-290176E3889D}"/>
              </a:ext>
            </a:extLst>
          </p:cNvPr>
          <p:cNvSpPr/>
          <p:nvPr/>
        </p:nvSpPr>
        <p:spPr>
          <a:xfrm>
            <a:off x="10280253" y="176053"/>
            <a:ext cx="1698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Problems</a:t>
            </a:r>
            <a:endParaRPr lang="cs-RU" sz="1400">
              <a:solidFill>
                <a:schemeClr val="bg1"/>
              </a:solidFill>
            </a:endParaRPr>
          </a:p>
        </p:txBody>
      </p:sp>
      <p:sp>
        <p:nvSpPr>
          <p:cNvPr id="27" name="Ovál 26">
            <a:extLst>
              <a:ext uri="{FF2B5EF4-FFF2-40B4-BE49-F238E27FC236}">
                <a16:creationId xmlns:a16="http://schemas.microsoft.com/office/drawing/2014/main" id="{E4451A5A-5C74-1646-AD4E-39FE5D753EB0}"/>
              </a:ext>
            </a:extLst>
          </p:cNvPr>
          <p:cNvSpPr/>
          <p:nvPr/>
        </p:nvSpPr>
        <p:spPr>
          <a:xfrm>
            <a:off x="10280253" y="51703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28" name="Ovál 27">
            <a:extLst>
              <a:ext uri="{FF2B5EF4-FFF2-40B4-BE49-F238E27FC236}">
                <a16:creationId xmlns:a16="http://schemas.microsoft.com/office/drawing/2014/main" id="{E5C9D746-8BF6-FF4B-9EA6-E2F31E388D8D}"/>
              </a:ext>
            </a:extLst>
          </p:cNvPr>
          <p:cNvSpPr/>
          <p:nvPr/>
        </p:nvSpPr>
        <p:spPr>
          <a:xfrm>
            <a:off x="1047884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29" name="Ovál 28">
            <a:extLst>
              <a:ext uri="{FF2B5EF4-FFF2-40B4-BE49-F238E27FC236}">
                <a16:creationId xmlns:a16="http://schemas.microsoft.com/office/drawing/2014/main" id="{8D381EF8-D1F1-F74C-B579-54CB3BCE3C41}"/>
              </a:ext>
            </a:extLst>
          </p:cNvPr>
          <p:cNvSpPr/>
          <p:nvPr/>
        </p:nvSpPr>
        <p:spPr>
          <a:xfrm>
            <a:off x="1067744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0" name="Ovál 29">
            <a:extLst>
              <a:ext uri="{FF2B5EF4-FFF2-40B4-BE49-F238E27FC236}">
                <a16:creationId xmlns:a16="http://schemas.microsoft.com/office/drawing/2014/main" id="{2AAFA8F7-497D-DF41-88E4-58819F743F79}"/>
              </a:ext>
            </a:extLst>
          </p:cNvPr>
          <p:cNvSpPr/>
          <p:nvPr/>
        </p:nvSpPr>
        <p:spPr>
          <a:xfrm>
            <a:off x="1087603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1" name="Ovál 30">
            <a:extLst>
              <a:ext uri="{FF2B5EF4-FFF2-40B4-BE49-F238E27FC236}">
                <a16:creationId xmlns:a16="http://schemas.microsoft.com/office/drawing/2014/main" id="{67F5BC98-5473-3942-A402-1D6887705046}"/>
              </a:ext>
            </a:extLst>
          </p:cNvPr>
          <p:cNvSpPr/>
          <p:nvPr/>
        </p:nvSpPr>
        <p:spPr>
          <a:xfrm>
            <a:off x="1107463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2" name="Ovál 31">
            <a:extLst>
              <a:ext uri="{FF2B5EF4-FFF2-40B4-BE49-F238E27FC236}">
                <a16:creationId xmlns:a16="http://schemas.microsoft.com/office/drawing/2014/main" id="{5C3A11F1-024C-D347-B673-83EDAD90125A}"/>
              </a:ext>
            </a:extLst>
          </p:cNvPr>
          <p:cNvSpPr/>
          <p:nvPr/>
        </p:nvSpPr>
        <p:spPr>
          <a:xfrm>
            <a:off x="11273228" y="517032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3" name="Ovál 32">
            <a:extLst>
              <a:ext uri="{FF2B5EF4-FFF2-40B4-BE49-F238E27FC236}">
                <a16:creationId xmlns:a16="http://schemas.microsoft.com/office/drawing/2014/main" id="{943F4B06-1C09-434F-BAD2-67541A3DB544}"/>
              </a:ext>
            </a:extLst>
          </p:cNvPr>
          <p:cNvSpPr/>
          <p:nvPr/>
        </p:nvSpPr>
        <p:spPr>
          <a:xfrm>
            <a:off x="11471823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4" name="Ovál 33">
            <a:extLst>
              <a:ext uri="{FF2B5EF4-FFF2-40B4-BE49-F238E27FC236}">
                <a16:creationId xmlns:a16="http://schemas.microsoft.com/office/drawing/2014/main" id="{B5DAF392-66D8-A144-BDE2-4CA5189EE779}"/>
              </a:ext>
            </a:extLst>
          </p:cNvPr>
          <p:cNvSpPr/>
          <p:nvPr/>
        </p:nvSpPr>
        <p:spPr>
          <a:xfrm>
            <a:off x="10280253" y="700166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5" name="Ovál 34">
            <a:extLst>
              <a:ext uri="{FF2B5EF4-FFF2-40B4-BE49-F238E27FC236}">
                <a16:creationId xmlns:a16="http://schemas.microsoft.com/office/drawing/2014/main" id="{38BBE323-843D-7F41-BA57-ED8A5BA9FC4A}"/>
              </a:ext>
            </a:extLst>
          </p:cNvPr>
          <p:cNvSpPr/>
          <p:nvPr/>
        </p:nvSpPr>
        <p:spPr>
          <a:xfrm>
            <a:off x="1047884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6" name="Ovál 35">
            <a:extLst>
              <a:ext uri="{FF2B5EF4-FFF2-40B4-BE49-F238E27FC236}">
                <a16:creationId xmlns:a16="http://schemas.microsoft.com/office/drawing/2014/main" id="{5E31674E-0F4F-9A48-8C0C-1C747E046FC3}"/>
              </a:ext>
            </a:extLst>
          </p:cNvPr>
          <p:cNvSpPr/>
          <p:nvPr/>
        </p:nvSpPr>
        <p:spPr>
          <a:xfrm>
            <a:off x="1067744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7" name="Ovál 36">
            <a:extLst>
              <a:ext uri="{FF2B5EF4-FFF2-40B4-BE49-F238E27FC236}">
                <a16:creationId xmlns:a16="http://schemas.microsoft.com/office/drawing/2014/main" id="{B6B9710B-6DD3-4145-A048-AE914242D585}"/>
              </a:ext>
            </a:extLst>
          </p:cNvPr>
          <p:cNvSpPr/>
          <p:nvPr/>
        </p:nvSpPr>
        <p:spPr>
          <a:xfrm>
            <a:off x="1087603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BBBCC105-9DEA-9944-9071-838E29A6F00D}"/>
              </a:ext>
            </a:extLst>
          </p:cNvPr>
          <p:cNvSpPr/>
          <p:nvPr/>
        </p:nvSpPr>
        <p:spPr>
          <a:xfrm>
            <a:off x="11074633" y="700165"/>
            <a:ext cx="104869" cy="10486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id="{4263951D-3B49-ED41-ADEC-AA2DD621F846}"/>
              </a:ext>
            </a:extLst>
          </p:cNvPr>
          <p:cNvSpPr/>
          <p:nvPr/>
        </p:nvSpPr>
        <p:spPr>
          <a:xfrm>
            <a:off x="11273228" y="70016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0" name="Ovál 39">
            <a:extLst>
              <a:ext uri="{FF2B5EF4-FFF2-40B4-BE49-F238E27FC236}">
                <a16:creationId xmlns:a16="http://schemas.microsoft.com/office/drawing/2014/main" id="{E3BF3114-FCB5-604A-A01B-38BE508C9144}"/>
              </a:ext>
            </a:extLst>
          </p:cNvPr>
          <p:cNvSpPr/>
          <p:nvPr/>
        </p:nvSpPr>
        <p:spPr>
          <a:xfrm>
            <a:off x="11471823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1" name="Ovál 40">
            <a:extLst>
              <a:ext uri="{FF2B5EF4-FFF2-40B4-BE49-F238E27FC236}">
                <a16:creationId xmlns:a16="http://schemas.microsoft.com/office/drawing/2014/main" id="{73AD89E6-6296-864A-9CAD-B51BC0CD760C}"/>
              </a:ext>
            </a:extLst>
          </p:cNvPr>
          <p:cNvSpPr/>
          <p:nvPr/>
        </p:nvSpPr>
        <p:spPr>
          <a:xfrm>
            <a:off x="11675602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2" name="Ovál 41">
            <a:extLst>
              <a:ext uri="{FF2B5EF4-FFF2-40B4-BE49-F238E27FC236}">
                <a16:creationId xmlns:a16="http://schemas.microsoft.com/office/drawing/2014/main" id="{3C7E41A3-2EE1-6C44-B8C6-22CE655E1475}"/>
              </a:ext>
            </a:extLst>
          </p:cNvPr>
          <p:cNvSpPr/>
          <p:nvPr/>
        </p:nvSpPr>
        <p:spPr>
          <a:xfrm>
            <a:off x="11874197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3" name="Ovál 42">
            <a:extLst>
              <a:ext uri="{FF2B5EF4-FFF2-40B4-BE49-F238E27FC236}">
                <a16:creationId xmlns:a16="http://schemas.microsoft.com/office/drawing/2014/main" id="{199397D0-61EF-2E44-AD2D-95D2AEDC29C2}"/>
              </a:ext>
            </a:extLst>
          </p:cNvPr>
          <p:cNvSpPr/>
          <p:nvPr/>
        </p:nvSpPr>
        <p:spPr>
          <a:xfrm>
            <a:off x="11675602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4" name="Ovál 43">
            <a:extLst>
              <a:ext uri="{FF2B5EF4-FFF2-40B4-BE49-F238E27FC236}">
                <a16:creationId xmlns:a16="http://schemas.microsoft.com/office/drawing/2014/main" id="{B2C9BE5F-03ED-7D40-B59F-86AF52B60752}"/>
              </a:ext>
            </a:extLst>
          </p:cNvPr>
          <p:cNvSpPr/>
          <p:nvPr/>
        </p:nvSpPr>
        <p:spPr>
          <a:xfrm>
            <a:off x="11874197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A5CDC-C0DC-4E4A-A329-99547ABF9722}"/>
              </a:ext>
            </a:extLst>
          </p:cNvPr>
          <p:cNvSpPr txBox="1"/>
          <p:nvPr/>
        </p:nvSpPr>
        <p:spPr>
          <a:xfrm>
            <a:off x="2458035" y="3982862"/>
            <a:ext cx="21611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ED7D31"/>
              </a:buClr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Web scraping </a:t>
            </a:r>
          </a:p>
          <a:p>
            <a:pPr marL="342900" indent="-342900">
              <a:buClr>
                <a:srgbClr val="ED7D31"/>
              </a:buClr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Cypher queries </a:t>
            </a:r>
          </a:p>
          <a:p>
            <a:pPr marL="342900" indent="-342900">
              <a:buClr>
                <a:srgbClr val="ED7D31"/>
              </a:buClr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Business plan </a:t>
            </a:r>
            <a:endParaRPr lang="en-NL" sz="20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7C813-638B-4604-828C-33F29096CAAC}"/>
              </a:ext>
            </a:extLst>
          </p:cNvPr>
          <p:cNvSpPr txBox="1"/>
          <p:nvPr/>
        </p:nvSpPr>
        <p:spPr>
          <a:xfrm>
            <a:off x="6978029" y="3888984"/>
            <a:ext cx="3030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Different page structure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NLP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US" sz="2000">
                <a:solidFill>
                  <a:schemeClr val="bg1"/>
                </a:solidFill>
              </a:rPr>
              <a:t>Large graph database</a:t>
            </a:r>
          </a:p>
        </p:txBody>
      </p:sp>
      <p:pic>
        <p:nvPicPr>
          <p:cNvPr id="46" name="Obrázek 45">
            <a:extLst>
              <a:ext uri="{FF2B5EF4-FFF2-40B4-BE49-F238E27FC236}">
                <a16:creationId xmlns:a16="http://schemas.microsoft.com/office/drawing/2014/main" id="{322B9C62-245F-9045-A01D-9C40CB830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799" y="2243311"/>
            <a:ext cx="1325563" cy="1325563"/>
          </a:xfrm>
          <a:prstGeom prst="rect">
            <a:avLst/>
          </a:prstGeom>
        </p:spPr>
      </p:pic>
      <p:pic>
        <p:nvPicPr>
          <p:cNvPr id="48" name="Obrázek 47">
            <a:extLst>
              <a:ext uri="{FF2B5EF4-FFF2-40B4-BE49-F238E27FC236}">
                <a16:creationId xmlns:a16="http://schemas.microsoft.com/office/drawing/2014/main" id="{DE48257E-1EE5-704B-AD84-43B3583A3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892" y="2392393"/>
            <a:ext cx="1215154" cy="1215154"/>
          </a:xfrm>
          <a:prstGeom prst="rect">
            <a:avLst/>
          </a:prstGeom>
        </p:spPr>
      </p:pic>
      <p:sp>
        <p:nvSpPr>
          <p:cNvPr id="51" name="Obdélník 50">
            <a:extLst>
              <a:ext uri="{FF2B5EF4-FFF2-40B4-BE49-F238E27FC236}">
                <a16:creationId xmlns:a16="http://schemas.microsoft.com/office/drawing/2014/main" id="{1894E20B-6E89-C04E-A1A8-D28FA6781455}"/>
              </a:ext>
            </a:extLst>
          </p:cNvPr>
          <p:cNvSpPr/>
          <p:nvPr/>
        </p:nvSpPr>
        <p:spPr>
          <a:xfrm>
            <a:off x="9275720" y="252839"/>
            <a:ext cx="88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 sz="1600">
                <a:solidFill>
                  <a:schemeClr val="bg1"/>
                </a:solidFill>
              </a:rPr>
              <a:t>Flooid </a:t>
            </a:r>
          </a:p>
          <a:p>
            <a:r>
              <a:rPr lang="cs-RU" sz="1600">
                <a:solidFill>
                  <a:schemeClr val="bg1"/>
                </a:solidFill>
              </a:rPr>
              <a:t>network</a:t>
            </a:r>
            <a:endParaRPr lang="cs-RU" sz="1600"/>
          </a:p>
        </p:txBody>
      </p:sp>
      <p:cxnSp>
        <p:nvCxnSpPr>
          <p:cNvPr id="52" name="Přímá spojnice 51">
            <a:extLst>
              <a:ext uri="{FF2B5EF4-FFF2-40B4-BE49-F238E27FC236}">
                <a16:creationId xmlns:a16="http://schemas.microsoft.com/office/drawing/2014/main" id="{87F7D197-9011-C24A-9F73-C576088E3AEF}"/>
              </a:ext>
            </a:extLst>
          </p:cNvPr>
          <p:cNvCxnSpPr>
            <a:cxnSpLocks/>
          </p:cNvCxnSpPr>
          <p:nvPr/>
        </p:nvCxnSpPr>
        <p:spPr>
          <a:xfrm>
            <a:off x="10166920" y="150581"/>
            <a:ext cx="0" cy="792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bdélník 52">
            <a:extLst>
              <a:ext uri="{FF2B5EF4-FFF2-40B4-BE49-F238E27FC236}">
                <a16:creationId xmlns:a16="http://schemas.microsoft.com/office/drawing/2014/main" id="{F898C939-6178-F044-8BBA-426E7EFD8355}"/>
              </a:ext>
            </a:extLst>
          </p:cNvPr>
          <p:cNvSpPr/>
          <p:nvPr/>
        </p:nvSpPr>
        <p:spPr>
          <a:xfrm>
            <a:off x="9256783" y="151001"/>
            <a:ext cx="2836337" cy="7884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1960171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ek 21" descr="Obsah obrázku noční obloha&#10;&#10;Popis byl vytvořen automaticky">
            <a:extLst>
              <a:ext uri="{FF2B5EF4-FFF2-40B4-BE49-F238E27FC236}">
                <a16:creationId xmlns:a16="http://schemas.microsoft.com/office/drawing/2014/main" id="{02F5A246-4270-6D44-8302-60D74AE9D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1817">
            <a:off x="-678493" y="1271611"/>
            <a:ext cx="13806988" cy="655804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CFD61-7A37-4E0C-B97C-C665C6E5D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0184"/>
            <a:ext cx="10515600" cy="2191571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GB" sz="1800">
                <a:solidFill>
                  <a:schemeClr val="bg1"/>
                </a:solidFill>
              </a:rPr>
              <a:t>Community’s needs </a:t>
            </a:r>
          </a:p>
          <a:p>
            <a:pPr>
              <a:buClr>
                <a:schemeClr val="accent2"/>
              </a:buClr>
            </a:pPr>
            <a:r>
              <a:rPr lang="en-GB" sz="1800">
                <a:solidFill>
                  <a:schemeClr val="bg1"/>
                </a:solidFill>
              </a:rPr>
              <a:t>Data </a:t>
            </a:r>
          </a:p>
          <a:p>
            <a:pPr>
              <a:buClr>
                <a:schemeClr val="accent2"/>
              </a:buClr>
            </a:pPr>
            <a:r>
              <a:rPr lang="en-GB" sz="1800">
                <a:solidFill>
                  <a:schemeClr val="bg1"/>
                </a:solidFill>
              </a:rPr>
              <a:t>Tools </a:t>
            </a:r>
          </a:p>
          <a:p>
            <a:pPr>
              <a:buClr>
                <a:schemeClr val="accent2"/>
              </a:buClr>
            </a:pPr>
            <a:r>
              <a:rPr lang="en-GB" sz="1800">
                <a:solidFill>
                  <a:schemeClr val="bg1"/>
                </a:solidFill>
              </a:rPr>
              <a:t>Data storage </a:t>
            </a:r>
          </a:p>
          <a:p>
            <a:pPr>
              <a:buClr>
                <a:schemeClr val="accent2"/>
              </a:buClr>
            </a:pPr>
            <a:r>
              <a:rPr lang="en-GB" sz="1800">
                <a:solidFill>
                  <a:schemeClr val="bg1"/>
                </a:solidFill>
              </a:rPr>
              <a:t>Front end 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76314DC-2DA9-4A97-BA20-703306E7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16</a:t>
            </a:fld>
            <a:endParaRPr lang="nl-NL"/>
          </a:p>
        </p:txBody>
      </p:sp>
      <p:sp>
        <p:nvSpPr>
          <p:cNvPr id="23" name="Title 23">
            <a:extLst>
              <a:ext uri="{FF2B5EF4-FFF2-40B4-BE49-F238E27FC236}">
                <a16:creationId xmlns:a16="http://schemas.microsoft.com/office/drawing/2014/main" id="{4612374C-0379-834F-82D7-F8F2FF3AE19F}"/>
              </a:ext>
            </a:extLst>
          </p:cNvPr>
          <p:cNvSpPr txBox="1">
            <a:spLocks/>
          </p:cNvSpPr>
          <p:nvPr/>
        </p:nvSpPr>
        <p:spPr>
          <a:xfrm>
            <a:off x="679596" y="264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cs typeface="Calibri Light"/>
              </a:rPr>
              <a:t>Conclusion</a:t>
            </a:r>
          </a:p>
        </p:txBody>
      </p:sp>
      <p:sp>
        <p:nvSpPr>
          <p:cNvPr id="47" name="Obdélník 46">
            <a:extLst>
              <a:ext uri="{FF2B5EF4-FFF2-40B4-BE49-F238E27FC236}">
                <a16:creationId xmlns:a16="http://schemas.microsoft.com/office/drawing/2014/main" id="{8BD72CED-DD56-6E44-BC3A-648B8F93EBAF}"/>
              </a:ext>
            </a:extLst>
          </p:cNvPr>
          <p:cNvSpPr/>
          <p:nvPr/>
        </p:nvSpPr>
        <p:spPr>
          <a:xfrm>
            <a:off x="10280253" y="176053"/>
            <a:ext cx="1698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Conclusion</a:t>
            </a:r>
            <a:endParaRPr lang="cs-RU" sz="1400">
              <a:solidFill>
                <a:schemeClr val="bg1"/>
              </a:solidFill>
            </a:endParaRPr>
          </a:p>
        </p:txBody>
      </p:sp>
      <p:sp>
        <p:nvSpPr>
          <p:cNvPr id="48" name="Ovál 47">
            <a:extLst>
              <a:ext uri="{FF2B5EF4-FFF2-40B4-BE49-F238E27FC236}">
                <a16:creationId xmlns:a16="http://schemas.microsoft.com/office/drawing/2014/main" id="{9775A91C-2F80-FA49-8FEC-419A761B0B52}"/>
              </a:ext>
            </a:extLst>
          </p:cNvPr>
          <p:cNvSpPr/>
          <p:nvPr/>
        </p:nvSpPr>
        <p:spPr>
          <a:xfrm>
            <a:off x="10280253" y="51703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9" name="Ovál 48">
            <a:extLst>
              <a:ext uri="{FF2B5EF4-FFF2-40B4-BE49-F238E27FC236}">
                <a16:creationId xmlns:a16="http://schemas.microsoft.com/office/drawing/2014/main" id="{A974B302-D3A7-7442-A9F0-ABD54559BA99}"/>
              </a:ext>
            </a:extLst>
          </p:cNvPr>
          <p:cNvSpPr/>
          <p:nvPr/>
        </p:nvSpPr>
        <p:spPr>
          <a:xfrm>
            <a:off x="1047884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0" name="Ovál 49">
            <a:extLst>
              <a:ext uri="{FF2B5EF4-FFF2-40B4-BE49-F238E27FC236}">
                <a16:creationId xmlns:a16="http://schemas.microsoft.com/office/drawing/2014/main" id="{16944990-044E-BF4A-BDB6-8585474E08CB}"/>
              </a:ext>
            </a:extLst>
          </p:cNvPr>
          <p:cNvSpPr/>
          <p:nvPr/>
        </p:nvSpPr>
        <p:spPr>
          <a:xfrm>
            <a:off x="1067744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1" name="Ovál 50">
            <a:extLst>
              <a:ext uri="{FF2B5EF4-FFF2-40B4-BE49-F238E27FC236}">
                <a16:creationId xmlns:a16="http://schemas.microsoft.com/office/drawing/2014/main" id="{E283E2BD-30EF-B44F-ADEA-1F93B8CE8176}"/>
              </a:ext>
            </a:extLst>
          </p:cNvPr>
          <p:cNvSpPr/>
          <p:nvPr/>
        </p:nvSpPr>
        <p:spPr>
          <a:xfrm>
            <a:off x="1087603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2" name="Ovál 51">
            <a:extLst>
              <a:ext uri="{FF2B5EF4-FFF2-40B4-BE49-F238E27FC236}">
                <a16:creationId xmlns:a16="http://schemas.microsoft.com/office/drawing/2014/main" id="{A857DA92-6484-BA49-ADBA-829CDFDF8935}"/>
              </a:ext>
            </a:extLst>
          </p:cNvPr>
          <p:cNvSpPr/>
          <p:nvPr/>
        </p:nvSpPr>
        <p:spPr>
          <a:xfrm>
            <a:off x="1107463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3" name="Ovál 52">
            <a:extLst>
              <a:ext uri="{FF2B5EF4-FFF2-40B4-BE49-F238E27FC236}">
                <a16:creationId xmlns:a16="http://schemas.microsoft.com/office/drawing/2014/main" id="{30CE89AA-ACD7-F647-9F39-F82CD3376AD0}"/>
              </a:ext>
            </a:extLst>
          </p:cNvPr>
          <p:cNvSpPr/>
          <p:nvPr/>
        </p:nvSpPr>
        <p:spPr>
          <a:xfrm>
            <a:off x="11273228" y="517032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4" name="Ovál 53">
            <a:extLst>
              <a:ext uri="{FF2B5EF4-FFF2-40B4-BE49-F238E27FC236}">
                <a16:creationId xmlns:a16="http://schemas.microsoft.com/office/drawing/2014/main" id="{2033E18D-D6D5-044D-962B-122069EB2E5D}"/>
              </a:ext>
            </a:extLst>
          </p:cNvPr>
          <p:cNvSpPr/>
          <p:nvPr/>
        </p:nvSpPr>
        <p:spPr>
          <a:xfrm>
            <a:off x="11471823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5" name="Ovál 54">
            <a:extLst>
              <a:ext uri="{FF2B5EF4-FFF2-40B4-BE49-F238E27FC236}">
                <a16:creationId xmlns:a16="http://schemas.microsoft.com/office/drawing/2014/main" id="{9311BB85-D961-CC4A-B179-798CFA58DC1A}"/>
              </a:ext>
            </a:extLst>
          </p:cNvPr>
          <p:cNvSpPr/>
          <p:nvPr/>
        </p:nvSpPr>
        <p:spPr>
          <a:xfrm>
            <a:off x="10280253" y="700166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6" name="Ovál 55">
            <a:extLst>
              <a:ext uri="{FF2B5EF4-FFF2-40B4-BE49-F238E27FC236}">
                <a16:creationId xmlns:a16="http://schemas.microsoft.com/office/drawing/2014/main" id="{72A43894-D02B-1E46-B933-4610CBAFBC24}"/>
              </a:ext>
            </a:extLst>
          </p:cNvPr>
          <p:cNvSpPr/>
          <p:nvPr/>
        </p:nvSpPr>
        <p:spPr>
          <a:xfrm>
            <a:off x="1047884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EF41771C-2DBD-F146-9684-6D6CBF0C628A}"/>
              </a:ext>
            </a:extLst>
          </p:cNvPr>
          <p:cNvSpPr/>
          <p:nvPr/>
        </p:nvSpPr>
        <p:spPr>
          <a:xfrm>
            <a:off x="1067744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8" name="Ovál 57">
            <a:extLst>
              <a:ext uri="{FF2B5EF4-FFF2-40B4-BE49-F238E27FC236}">
                <a16:creationId xmlns:a16="http://schemas.microsoft.com/office/drawing/2014/main" id="{DF2BE023-69A4-CF47-9F9D-C0C0A466D39E}"/>
              </a:ext>
            </a:extLst>
          </p:cNvPr>
          <p:cNvSpPr/>
          <p:nvPr/>
        </p:nvSpPr>
        <p:spPr>
          <a:xfrm>
            <a:off x="1087603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9" name="Ovál 58">
            <a:extLst>
              <a:ext uri="{FF2B5EF4-FFF2-40B4-BE49-F238E27FC236}">
                <a16:creationId xmlns:a16="http://schemas.microsoft.com/office/drawing/2014/main" id="{A4A98EDF-1A5E-E348-82F4-6D24EDDB397D}"/>
              </a:ext>
            </a:extLst>
          </p:cNvPr>
          <p:cNvSpPr/>
          <p:nvPr/>
        </p:nvSpPr>
        <p:spPr>
          <a:xfrm>
            <a:off x="1107463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0" name="Ovál 59">
            <a:extLst>
              <a:ext uri="{FF2B5EF4-FFF2-40B4-BE49-F238E27FC236}">
                <a16:creationId xmlns:a16="http://schemas.microsoft.com/office/drawing/2014/main" id="{D31C9909-0122-1549-8FE6-EE0EB5343E4D}"/>
              </a:ext>
            </a:extLst>
          </p:cNvPr>
          <p:cNvSpPr/>
          <p:nvPr/>
        </p:nvSpPr>
        <p:spPr>
          <a:xfrm>
            <a:off x="11273228" y="700164"/>
            <a:ext cx="104869" cy="10486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1" name="Ovál 60">
            <a:extLst>
              <a:ext uri="{FF2B5EF4-FFF2-40B4-BE49-F238E27FC236}">
                <a16:creationId xmlns:a16="http://schemas.microsoft.com/office/drawing/2014/main" id="{5BCF7452-C0D9-F041-AA24-32B715BE1D9C}"/>
              </a:ext>
            </a:extLst>
          </p:cNvPr>
          <p:cNvSpPr/>
          <p:nvPr/>
        </p:nvSpPr>
        <p:spPr>
          <a:xfrm>
            <a:off x="11471823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2" name="Ovál 61">
            <a:extLst>
              <a:ext uri="{FF2B5EF4-FFF2-40B4-BE49-F238E27FC236}">
                <a16:creationId xmlns:a16="http://schemas.microsoft.com/office/drawing/2014/main" id="{2BDD08B5-CD96-F440-B2DA-4008DA132F39}"/>
              </a:ext>
            </a:extLst>
          </p:cNvPr>
          <p:cNvSpPr/>
          <p:nvPr/>
        </p:nvSpPr>
        <p:spPr>
          <a:xfrm>
            <a:off x="11675602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3" name="Ovál 62">
            <a:extLst>
              <a:ext uri="{FF2B5EF4-FFF2-40B4-BE49-F238E27FC236}">
                <a16:creationId xmlns:a16="http://schemas.microsoft.com/office/drawing/2014/main" id="{1C453CBF-36C8-5D42-A52B-9029683611EC}"/>
              </a:ext>
            </a:extLst>
          </p:cNvPr>
          <p:cNvSpPr/>
          <p:nvPr/>
        </p:nvSpPr>
        <p:spPr>
          <a:xfrm>
            <a:off x="11874197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4" name="Ovál 63">
            <a:extLst>
              <a:ext uri="{FF2B5EF4-FFF2-40B4-BE49-F238E27FC236}">
                <a16:creationId xmlns:a16="http://schemas.microsoft.com/office/drawing/2014/main" id="{E518C788-E6EE-0A49-A279-6CCEB4E37EB1}"/>
              </a:ext>
            </a:extLst>
          </p:cNvPr>
          <p:cNvSpPr/>
          <p:nvPr/>
        </p:nvSpPr>
        <p:spPr>
          <a:xfrm>
            <a:off x="11675602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5" name="Ovál 64">
            <a:extLst>
              <a:ext uri="{FF2B5EF4-FFF2-40B4-BE49-F238E27FC236}">
                <a16:creationId xmlns:a16="http://schemas.microsoft.com/office/drawing/2014/main" id="{E8AD5952-8DA1-6945-838E-420D56480C4F}"/>
              </a:ext>
            </a:extLst>
          </p:cNvPr>
          <p:cNvSpPr/>
          <p:nvPr/>
        </p:nvSpPr>
        <p:spPr>
          <a:xfrm>
            <a:off x="11874197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8" name="Obdélník 67">
            <a:extLst>
              <a:ext uri="{FF2B5EF4-FFF2-40B4-BE49-F238E27FC236}">
                <a16:creationId xmlns:a16="http://schemas.microsoft.com/office/drawing/2014/main" id="{045EAB55-0841-7147-9D84-9F1F67F08C94}"/>
              </a:ext>
            </a:extLst>
          </p:cNvPr>
          <p:cNvSpPr/>
          <p:nvPr/>
        </p:nvSpPr>
        <p:spPr>
          <a:xfrm>
            <a:off x="9275720" y="252839"/>
            <a:ext cx="88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 sz="1600">
                <a:solidFill>
                  <a:schemeClr val="bg1"/>
                </a:solidFill>
              </a:rPr>
              <a:t>Flooid </a:t>
            </a:r>
          </a:p>
          <a:p>
            <a:r>
              <a:rPr lang="cs-RU" sz="1600">
                <a:solidFill>
                  <a:schemeClr val="bg1"/>
                </a:solidFill>
              </a:rPr>
              <a:t>network</a:t>
            </a:r>
            <a:endParaRPr lang="cs-RU" sz="1600"/>
          </a:p>
        </p:txBody>
      </p:sp>
      <p:cxnSp>
        <p:nvCxnSpPr>
          <p:cNvPr id="69" name="Přímá spojnice 68">
            <a:extLst>
              <a:ext uri="{FF2B5EF4-FFF2-40B4-BE49-F238E27FC236}">
                <a16:creationId xmlns:a16="http://schemas.microsoft.com/office/drawing/2014/main" id="{99A35AAE-95FF-9C42-A415-609DEBFDE3F2}"/>
              </a:ext>
            </a:extLst>
          </p:cNvPr>
          <p:cNvCxnSpPr>
            <a:cxnSpLocks/>
          </p:cNvCxnSpPr>
          <p:nvPr/>
        </p:nvCxnSpPr>
        <p:spPr>
          <a:xfrm>
            <a:off x="10166920" y="150581"/>
            <a:ext cx="0" cy="792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bdélník 69">
            <a:extLst>
              <a:ext uri="{FF2B5EF4-FFF2-40B4-BE49-F238E27FC236}">
                <a16:creationId xmlns:a16="http://schemas.microsoft.com/office/drawing/2014/main" id="{C164177B-F890-E047-AC71-04994876E13B}"/>
              </a:ext>
            </a:extLst>
          </p:cNvPr>
          <p:cNvSpPr/>
          <p:nvPr/>
        </p:nvSpPr>
        <p:spPr>
          <a:xfrm>
            <a:off x="9256783" y="151001"/>
            <a:ext cx="2836337" cy="7884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3844155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ek 21" descr="Obsah obrázku noční obloha&#10;&#10;Popis byl vytvořen automaticky">
            <a:extLst>
              <a:ext uri="{FF2B5EF4-FFF2-40B4-BE49-F238E27FC236}">
                <a16:creationId xmlns:a16="http://schemas.microsoft.com/office/drawing/2014/main" id="{74CDCF8F-D73F-9146-A44E-23FD8075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1817">
            <a:off x="-678493" y="1271611"/>
            <a:ext cx="13806988" cy="6558045"/>
          </a:xfrm>
          <a:prstGeom prst="rect">
            <a:avLst/>
          </a:prstGeom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A21F911-E3BC-47C2-87CB-DFB4D1D4F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7779"/>
            <a:ext cx="10515600" cy="1664501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GB" sz="1800">
                <a:solidFill>
                  <a:schemeClr val="bg1"/>
                </a:solidFill>
              </a:rPr>
              <a:t>User friendly environment for non-technical end-users</a:t>
            </a:r>
          </a:p>
          <a:p>
            <a:pPr>
              <a:buClr>
                <a:schemeClr val="accent2"/>
              </a:buClr>
            </a:pPr>
            <a:r>
              <a:rPr lang="en-GB" sz="1800">
                <a:solidFill>
                  <a:schemeClr val="bg1"/>
                </a:solidFill>
              </a:rPr>
              <a:t>Updates on Manual document </a:t>
            </a:r>
          </a:p>
          <a:p>
            <a:pPr>
              <a:buClr>
                <a:schemeClr val="accent2"/>
              </a:buClr>
            </a:pPr>
            <a:r>
              <a:rPr lang="en-GB" sz="1800">
                <a:solidFill>
                  <a:schemeClr val="bg1"/>
                </a:solidFill>
              </a:rPr>
              <a:t>Gather more data from the end-user directly </a:t>
            </a:r>
          </a:p>
          <a:p>
            <a:pPr>
              <a:buClr>
                <a:schemeClr val="accent2"/>
              </a:buClr>
            </a:pPr>
            <a:r>
              <a:rPr lang="en-GB" sz="1800">
                <a:solidFill>
                  <a:schemeClr val="bg1"/>
                </a:solidFill>
              </a:rPr>
              <a:t>Ethics and Law </a:t>
            </a:r>
          </a:p>
          <a:p>
            <a:endParaRPr lang="en-NL">
              <a:solidFill>
                <a:schemeClr val="bg1"/>
              </a:solidFill>
            </a:endParaRP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C9E4829-C0D4-44F3-A123-D5F232DB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17</a:t>
            </a:fld>
            <a:endParaRPr lang="nl-NL"/>
          </a:p>
        </p:txBody>
      </p:sp>
      <p:sp>
        <p:nvSpPr>
          <p:cNvPr id="26" name="Title 23">
            <a:extLst>
              <a:ext uri="{FF2B5EF4-FFF2-40B4-BE49-F238E27FC236}">
                <a16:creationId xmlns:a16="http://schemas.microsoft.com/office/drawing/2014/main" id="{9FE16AB3-A183-6C49-B59C-4FB58F812329}"/>
              </a:ext>
            </a:extLst>
          </p:cNvPr>
          <p:cNvSpPr txBox="1">
            <a:spLocks/>
          </p:cNvSpPr>
          <p:nvPr/>
        </p:nvSpPr>
        <p:spPr>
          <a:xfrm>
            <a:off x="679596" y="264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err="1">
                <a:solidFill>
                  <a:schemeClr val="bg1"/>
                </a:solidFill>
              </a:rPr>
              <a:t>Datastic</a:t>
            </a:r>
            <a:r>
              <a:rPr lang="en-GB">
                <a:solidFill>
                  <a:schemeClr val="bg1"/>
                </a:solidFill>
              </a:rPr>
              <a:t> recommendations </a:t>
            </a:r>
            <a:endParaRPr lang="en-GB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50" name="Obdélník 49">
            <a:extLst>
              <a:ext uri="{FF2B5EF4-FFF2-40B4-BE49-F238E27FC236}">
                <a16:creationId xmlns:a16="http://schemas.microsoft.com/office/drawing/2014/main" id="{1C5F6141-C1A1-254C-B79B-53918A837127}"/>
              </a:ext>
            </a:extLst>
          </p:cNvPr>
          <p:cNvSpPr/>
          <p:nvPr/>
        </p:nvSpPr>
        <p:spPr>
          <a:xfrm>
            <a:off x="10280253" y="176053"/>
            <a:ext cx="1698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Recommendations</a:t>
            </a:r>
            <a:endParaRPr lang="cs-RU" sz="1400">
              <a:solidFill>
                <a:schemeClr val="bg1"/>
              </a:solidFill>
            </a:endParaRPr>
          </a:p>
        </p:txBody>
      </p:sp>
      <p:sp>
        <p:nvSpPr>
          <p:cNvPr id="51" name="Ovál 50">
            <a:extLst>
              <a:ext uri="{FF2B5EF4-FFF2-40B4-BE49-F238E27FC236}">
                <a16:creationId xmlns:a16="http://schemas.microsoft.com/office/drawing/2014/main" id="{85B54584-B8DE-2C4E-BB30-08D94AD6DD5A}"/>
              </a:ext>
            </a:extLst>
          </p:cNvPr>
          <p:cNvSpPr/>
          <p:nvPr/>
        </p:nvSpPr>
        <p:spPr>
          <a:xfrm>
            <a:off x="10280253" y="51703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2" name="Ovál 51">
            <a:extLst>
              <a:ext uri="{FF2B5EF4-FFF2-40B4-BE49-F238E27FC236}">
                <a16:creationId xmlns:a16="http://schemas.microsoft.com/office/drawing/2014/main" id="{D02B7161-0322-C043-9AFB-6704764780A4}"/>
              </a:ext>
            </a:extLst>
          </p:cNvPr>
          <p:cNvSpPr/>
          <p:nvPr/>
        </p:nvSpPr>
        <p:spPr>
          <a:xfrm>
            <a:off x="1047884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3" name="Ovál 52">
            <a:extLst>
              <a:ext uri="{FF2B5EF4-FFF2-40B4-BE49-F238E27FC236}">
                <a16:creationId xmlns:a16="http://schemas.microsoft.com/office/drawing/2014/main" id="{B9E04AD4-1B0A-1A4B-BC3F-34AF71D2C13F}"/>
              </a:ext>
            </a:extLst>
          </p:cNvPr>
          <p:cNvSpPr/>
          <p:nvPr/>
        </p:nvSpPr>
        <p:spPr>
          <a:xfrm>
            <a:off x="1067744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4" name="Ovál 53">
            <a:extLst>
              <a:ext uri="{FF2B5EF4-FFF2-40B4-BE49-F238E27FC236}">
                <a16:creationId xmlns:a16="http://schemas.microsoft.com/office/drawing/2014/main" id="{86235CE5-9C8E-3946-9EB5-40D147DC23A0}"/>
              </a:ext>
            </a:extLst>
          </p:cNvPr>
          <p:cNvSpPr/>
          <p:nvPr/>
        </p:nvSpPr>
        <p:spPr>
          <a:xfrm>
            <a:off x="1087603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5" name="Ovál 54">
            <a:extLst>
              <a:ext uri="{FF2B5EF4-FFF2-40B4-BE49-F238E27FC236}">
                <a16:creationId xmlns:a16="http://schemas.microsoft.com/office/drawing/2014/main" id="{D84267C3-8BCC-564E-B6BE-140693CB0B9D}"/>
              </a:ext>
            </a:extLst>
          </p:cNvPr>
          <p:cNvSpPr/>
          <p:nvPr/>
        </p:nvSpPr>
        <p:spPr>
          <a:xfrm>
            <a:off x="1107463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6" name="Ovál 55">
            <a:extLst>
              <a:ext uri="{FF2B5EF4-FFF2-40B4-BE49-F238E27FC236}">
                <a16:creationId xmlns:a16="http://schemas.microsoft.com/office/drawing/2014/main" id="{6E57DEAB-C187-F24A-82F5-DFB94614AB6E}"/>
              </a:ext>
            </a:extLst>
          </p:cNvPr>
          <p:cNvSpPr/>
          <p:nvPr/>
        </p:nvSpPr>
        <p:spPr>
          <a:xfrm>
            <a:off x="11273228" y="517032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658889C6-B1D6-2143-BA91-96C816903B23}"/>
              </a:ext>
            </a:extLst>
          </p:cNvPr>
          <p:cNvSpPr/>
          <p:nvPr/>
        </p:nvSpPr>
        <p:spPr>
          <a:xfrm>
            <a:off x="11471823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8" name="Ovál 57">
            <a:extLst>
              <a:ext uri="{FF2B5EF4-FFF2-40B4-BE49-F238E27FC236}">
                <a16:creationId xmlns:a16="http://schemas.microsoft.com/office/drawing/2014/main" id="{53A8CBCF-CBA8-3E40-B611-768CEA3F956F}"/>
              </a:ext>
            </a:extLst>
          </p:cNvPr>
          <p:cNvSpPr/>
          <p:nvPr/>
        </p:nvSpPr>
        <p:spPr>
          <a:xfrm>
            <a:off x="10280253" y="700166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9" name="Ovál 58">
            <a:extLst>
              <a:ext uri="{FF2B5EF4-FFF2-40B4-BE49-F238E27FC236}">
                <a16:creationId xmlns:a16="http://schemas.microsoft.com/office/drawing/2014/main" id="{E8852480-5A58-8F47-A8F2-93EBA733C37C}"/>
              </a:ext>
            </a:extLst>
          </p:cNvPr>
          <p:cNvSpPr/>
          <p:nvPr/>
        </p:nvSpPr>
        <p:spPr>
          <a:xfrm>
            <a:off x="1047884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0" name="Ovál 59">
            <a:extLst>
              <a:ext uri="{FF2B5EF4-FFF2-40B4-BE49-F238E27FC236}">
                <a16:creationId xmlns:a16="http://schemas.microsoft.com/office/drawing/2014/main" id="{0115391B-6D32-0741-9B1C-D74AE2738D40}"/>
              </a:ext>
            </a:extLst>
          </p:cNvPr>
          <p:cNvSpPr/>
          <p:nvPr/>
        </p:nvSpPr>
        <p:spPr>
          <a:xfrm>
            <a:off x="1067744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1" name="Ovál 60">
            <a:extLst>
              <a:ext uri="{FF2B5EF4-FFF2-40B4-BE49-F238E27FC236}">
                <a16:creationId xmlns:a16="http://schemas.microsoft.com/office/drawing/2014/main" id="{65A3DA26-53E6-364C-BE64-F5FABDB3FC14}"/>
              </a:ext>
            </a:extLst>
          </p:cNvPr>
          <p:cNvSpPr/>
          <p:nvPr/>
        </p:nvSpPr>
        <p:spPr>
          <a:xfrm>
            <a:off x="1087603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2" name="Ovál 61">
            <a:extLst>
              <a:ext uri="{FF2B5EF4-FFF2-40B4-BE49-F238E27FC236}">
                <a16:creationId xmlns:a16="http://schemas.microsoft.com/office/drawing/2014/main" id="{956012B5-4A6C-E941-B2EB-AE5BFD3CACEF}"/>
              </a:ext>
            </a:extLst>
          </p:cNvPr>
          <p:cNvSpPr/>
          <p:nvPr/>
        </p:nvSpPr>
        <p:spPr>
          <a:xfrm>
            <a:off x="1107463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3" name="Ovál 62">
            <a:extLst>
              <a:ext uri="{FF2B5EF4-FFF2-40B4-BE49-F238E27FC236}">
                <a16:creationId xmlns:a16="http://schemas.microsoft.com/office/drawing/2014/main" id="{8A316BA5-1531-C24F-AB15-A19012FA531E}"/>
              </a:ext>
            </a:extLst>
          </p:cNvPr>
          <p:cNvSpPr/>
          <p:nvPr/>
        </p:nvSpPr>
        <p:spPr>
          <a:xfrm>
            <a:off x="11273228" y="70016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4" name="Ovál 63">
            <a:extLst>
              <a:ext uri="{FF2B5EF4-FFF2-40B4-BE49-F238E27FC236}">
                <a16:creationId xmlns:a16="http://schemas.microsoft.com/office/drawing/2014/main" id="{3AC51A08-67BA-5040-9373-35A3010158DB}"/>
              </a:ext>
            </a:extLst>
          </p:cNvPr>
          <p:cNvSpPr/>
          <p:nvPr/>
        </p:nvSpPr>
        <p:spPr>
          <a:xfrm>
            <a:off x="11471823" y="700163"/>
            <a:ext cx="104869" cy="10486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5" name="Ovál 64">
            <a:extLst>
              <a:ext uri="{FF2B5EF4-FFF2-40B4-BE49-F238E27FC236}">
                <a16:creationId xmlns:a16="http://schemas.microsoft.com/office/drawing/2014/main" id="{9676D2D9-9689-4945-89AE-19446958916C}"/>
              </a:ext>
            </a:extLst>
          </p:cNvPr>
          <p:cNvSpPr/>
          <p:nvPr/>
        </p:nvSpPr>
        <p:spPr>
          <a:xfrm>
            <a:off x="11675602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6" name="Ovál 65">
            <a:extLst>
              <a:ext uri="{FF2B5EF4-FFF2-40B4-BE49-F238E27FC236}">
                <a16:creationId xmlns:a16="http://schemas.microsoft.com/office/drawing/2014/main" id="{A6254F2D-95E8-7044-9DE2-052A287E0576}"/>
              </a:ext>
            </a:extLst>
          </p:cNvPr>
          <p:cNvSpPr/>
          <p:nvPr/>
        </p:nvSpPr>
        <p:spPr>
          <a:xfrm>
            <a:off x="11874197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7" name="Ovál 66">
            <a:extLst>
              <a:ext uri="{FF2B5EF4-FFF2-40B4-BE49-F238E27FC236}">
                <a16:creationId xmlns:a16="http://schemas.microsoft.com/office/drawing/2014/main" id="{CD390AAA-1659-C94F-8073-490D4602A2B5}"/>
              </a:ext>
            </a:extLst>
          </p:cNvPr>
          <p:cNvSpPr/>
          <p:nvPr/>
        </p:nvSpPr>
        <p:spPr>
          <a:xfrm>
            <a:off x="11675602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8" name="Ovál 67">
            <a:extLst>
              <a:ext uri="{FF2B5EF4-FFF2-40B4-BE49-F238E27FC236}">
                <a16:creationId xmlns:a16="http://schemas.microsoft.com/office/drawing/2014/main" id="{2FA23EFF-CBDB-7A49-B9DB-0AB1B92FFECA}"/>
              </a:ext>
            </a:extLst>
          </p:cNvPr>
          <p:cNvSpPr/>
          <p:nvPr/>
        </p:nvSpPr>
        <p:spPr>
          <a:xfrm>
            <a:off x="11874197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71" name="Obdélník 70">
            <a:extLst>
              <a:ext uri="{FF2B5EF4-FFF2-40B4-BE49-F238E27FC236}">
                <a16:creationId xmlns:a16="http://schemas.microsoft.com/office/drawing/2014/main" id="{FD0078B0-EFEF-F749-9178-9C42D941C2C9}"/>
              </a:ext>
            </a:extLst>
          </p:cNvPr>
          <p:cNvSpPr/>
          <p:nvPr/>
        </p:nvSpPr>
        <p:spPr>
          <a:xfrm>
            <a:off x="9275720" y="252839"/>
            <a:ext cx="88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 sz="1600">
                <a:solidFill>
                  <a:schemeClr val="bg1"/>
                </a:solidFill>
              </a:rPr>
              <a:t>Flooid </a:t>
            </a:r>
          </a:p>
          <a:p>
            <a:r>
              <a:rPr lang="cs-RU" sz="1600">
                <a:solidFill>
                  <a:schemeClr val="bg1"/>
                </a:solidFill>
              </a:rPr>
              <a:t>network</a:t>
            </a:r>
            <a:endParaRPr lang="cs-RU" sz="1600"/>
          </a:p>
        </p:txBody>
      </p:sp>
      <p:cxnSp>
        <p:nvCxnSpPr>
          <p:cNvPr id="72" name="Přímá spojnice 71">
            <a:extLst>
              <a:ext uri="{FF2B5EF4-FFF2-40B4-BE49-F238E27FC236}">
                <a16:creationId xmlns:a16="http://schemas.microsoft.com/office/drawing/2014/main" id="{9D13A81F-F1E9-5B48-A78F-B459B570B97E}"/>
              </a:ext>
            </a:extLst>
          </p:cNvPr>
          <p:cNvCxnSpPr>
            <a:cxnSpLocks/>
          </p:cNvCxnSpPr>
          <p:nvPr/>
        </p:nvCxnSpPr>
        <p:spPr>
          <a:xfrm>
            <a:off x="10166920" y="150581"/>
            <a:ext cx="0" cy="792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bdélník 72">
            <a:extLst>
              <a:ext uri="{FF2B5EF4-FFF2-40B4-BE49-F238E27FC236}">
                <a16:creationId xmlns:a16="http://schemas.microsoft.com/office/drawing/2014/main" id="{26889939-2760-7A49-9151-CFF888BAC081}"/>
              </a:ext>
            </a:extLst>
          </p:cNvPr>
          <p:cNvSpPr/>
          <p:nvPr/>
        </p:nvSpPr>
        <p:spPr>
          <a:xfrm>
            <a:off x="9256783" y="151001"/>
            <a:ext cx="2836337" cy="7884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1203607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Obrázek 28" descr="Obsah obrázku noční obloha&#10;&#10;Popis byl vytvořen automaticky">
            <a:extLst>
              <a:ext uri="{FF2B5EF4-FFF2-40B4-BE49-F238E27FC236}">
                <a16:creationId xmlns:a16="http://schemas.microsoft.com/office/drawing/2014/main" id="{FD703352-EEE1-E940-ABB0-CC4B6C5A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1817">
            <a:off x="-678493" y="1271611"/>
            <a:ext cx="13806988" cy="6558045"/>
          </a:xfrm>
          <a:prstGeom prst="rect">
            <a:avLst/>
          </a:prstGeom>
        </p:spPr>
      </p:pic>
      <p:sp>
        <p:nvSpPr>
          <p:cNvPr id="25" name="Obdélník 24">
            <a:extLst>
              <a:ext uri="{FF2B5EF4-FFF2-40B4-BE49-F238E27FC236}">
                <a16:creationId xmlns:a16="http://schemas.microsoft.com/office/drawing/2014/main" id="{67D05C53-F3ED-2846-AEFE-7BDA07E5A968}"/>
              </a:ext>
            </a:extLst>
          </p:cNvPr>
          <p:cNvSpPr/>
          <p:nvPr/>
        </p:nvSpPr>
        <p:spPr>
          <a:xfrm>
            <a:off x="8515976" y="4129281"/>
            <a:ext cx="1679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>
                <a:solidFill>
                  <a:schemeClr val="bg1"/>
                </a:solidFill>
              </a:rPr>
              <a:t>Research report</a:t>
            </a:r>
            <a:endParaRPr lang="cs-RU"/>
          </a:p>
        </p:txBody>
      </p:sp>
      <p:sp>
        <p:nvSpPr>
          <p:cNvPr id="33" name="Obdélník 32">
            <a:extLst>
              <a:ext uri="{FF2B5EF4-FFF2-40B4-BE49-F238E27FC236}">
                <a16:creationId xmlns:a16="http://schemas.microsoft.com/office/drawing/2014/main" id="{AB357FF9-BF35-0A4E-B4CB-2DC9A1F6BFDC}"/>
              </a:ext>
            </a:extLst>
          </p:cNvPr>
          <p:cNvSpPr/>
          <p:nvPr/>
        </p:nvSpPr>
        <p:spPr>
          <a:xfrm>
            <a:off x="6356507" y="4124609"/>
            <a:ext cx="1838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RU">
                <a:solidFill>
                  <a:schemeClr val="bg1"/>
                </a:solidFill>
              </a:rPr>
              <a:t>Github repository</a:t>
            </a:r>
            <a:endParaRPr lang="cs-RU"/>
          </a:p>
        </p:txBody>
      </p:sp>
      <p:sp>
        <p:nvSpPr>
          <p:cNvPr id="34" name="Obdélník 33">
            <a:extLst>
              <a:ext uri="{FF2B5EF4-FFF2-40B4-BE49-F238E27FC236}">
                <a16:creationId xmlns:a16="http://schemas.microsoft.com/office/drawing/2014/main" id="{D6706223-12B0-1C4B-BF23-9530BCE3335C}"/>
              </a:ext>
            </a:extLst>
          </p:cNvPr>
          <p:cNvSpPr/>
          <p:nvPr/>
        </p:nvSpPr>
        <p:spPr>
          <a:xfrm>
            <a:off x="4282678" y="4124609"/>
            <a:ext cx="1838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>
                <a:solidFill>
                  <a:schemeClr val="bg1"/>
                </a:solidFill>
              </a:rPr>
              <a:t>Web scraped files</a:t>
            </a:r>
            <a:endParaRPr lang="cs-RU"/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A155CA8E-F22D-9248-976D-33FF60CF8633}"/>
              </a:ext>
            </a:extLst>
          </p:cNvPr>
          <p:cNvSpPr/>
          <p:nvPr/>
        </p:nvSpPr>
        <p:spPr>
          <a:xfrm>
            <a:off x="2371138" y="4124609"/>
            <a:ext cx="1513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>
                <a:solidFill>
                  <a:schemeClr val="bg1"/>
                </a:solidFill>
              </a:rPr>
              <a:t>Python scripts</a:t>
            </a:r>
            <a:endParaRPr lang="cs-RU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493BF6FC-4FF3-224C-B71D-F31F28645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43" y="2618715"/>
            <a:ext cx="1257300" cy="1244600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1F08F798-9AF1-4CEC-A291-D96F82171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18</a:t>
            </a:fld>
            <a:endParaRPr lang="nl-NL"/>
          </a:p>
        </p:txBody>
      </p:sp>
      <p:sp>
        <p:nvSpPr>
          <p:cNvPr id="30" name="Title 23">
            <a:extLst>
              <a:ext uri="{FF2B5EF4-FFF2-40B4-BE49-F238E27FC236}">
                <a16:creationId xmlns:a16="http://schemas.microsoft.com/office/drawing/2014/main" id="{6B761B0F-72E9-E34E-B022-F6C8392DD7B0}"/>
              </a:ext>
            </a:extLst>
          </p:cNvPr>
          <p:cNvSpPr txBox="1">
            <a:spLocks/>
          </p:cNvSpPr>
          <p:nvPr/>
        </p:nvSpPr>
        <p:spPr>
          <a:xfrm>
            <a:off x="679596" y="264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cs typeface="Calibri Light"/>
              </a:rPr>
              <a:t>Transfer Documents  </a:t>
            </a:r>
          </a:p>
        </p:txBody>
      </p:sp>
      <p:pic>
        <p:nvPicPr>
          <p:cNvPr id="26" name="Obrázek 25">
            <a:extLst>
              <a:ext uri="{FF2B5EF4-FFF2-40B4-BE49-F238E27FC236}">
                <a16:creationId xmlns:a16="http://schemas.microsoft.com/office/drawing/2014/main" id="{E2F8C815-26D3-864C-8A3D-BD373519F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499" y="2615540"/>
            <a:ext cx="1244599" cy="1244599"/>
          </a:xfrm>
          <a:prstGeom prst="rect">
            <a:avLst/>
          </a:prstGeom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E9201F17-B466-2848-A031-57BBB0528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383" y="2615540"/>
            <a:ext cx="1245171" cy="1245171"/>
          </a:xfrm>
          <a:prstGeom prst="rect">
            <a:avLst/>
          </a:prstGeom>
        </p:spPr>
      </p:pic>
      <p:pic>
        <p:nvPicPr>
          <p:cNvPr id="32" name="Obrázek 31">
            <a:extLst>
              <a:ext uri="{FF2B5EF4-FFF2-40B4-BE49-F238E27FC236}">
                <a16:creationId xmlns:a16="http://schemas.microsoft.com/office/drawing/2014/main" id="{44433BF9-E39B-6148-8CDC-C4E6BE753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5267" y="2615540"/>
            <a:ext cx="1245171" cy="1245171"/>
          </a:xfrm>
          <a:prstGeom prst="rect">
            <a:avLst/>
          </a:prstGeom>
        </p:spPr>
      </p:pic>
      <p:sp>
        <p:nvSpPr>
          <p:cNvPr id="41" name="Obdélník 40">
            <a:extLst>
              <a:ext uri="{FF2B5EF4-FFF2-40B4-BE49-F238E27FC236}">
                <a16:creationId xmlns:a16="http://schemas.microsoft.com/office/drawing/2014/main" id="{AA60FEA0-C920-BE40-9E27-FDB6357AF330}"/>
              </a:ext>
            </a:extLst>
          </p:cNvPr>
          <p:cNvSpPr/>
          <p:nvPr/>
        </p:nvSpPr>
        <p:spPr>
          <a:xfrm>
            <a:off x="10280253" y="176053"/>
            <a:ext cx="1698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Transfer</a:t>
            </a:r>
            <a:endParaRPr lang="cs-RU" sz="1400">
              <a:solidFill>
                <a:schemeClr val="bg1"/>
              </a:solidFill>
            </a:endParaRPr>
          </a:p>
        </p:txBody>
      </p:sp>
      <p:sp>
        <p:nvSpPr>
          <p:cNvPr id="42" name="Ovál 41">
            <a:extLst>
              <a:ext uri="{FF2B5EF4-FFF2-40B4-BE49-F238E27FC236}">
                <a16:creationId xmlns:a16="http://schemas.microsoft.com/office/drawing/2014/main" id="{6EA186A4-8618-AD4E-9EBB-E30AC1D63409}"/>
              </a:ext>
            </a:extLst>
          </p:cNvPr>
          <p:cNvSpPr/>
          <p:nvPr/>
        </p:nvSpPr>
        <p:spPr>
          <a:xfrm>
            <a:off x="10280253" y="51703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3" name="Ovál 42">
            <a:extLst>
              <a:ext uri="{FF2B5EF4-FFF2-40B4-BE49-F238E27FC236}">
                <a16:creationId xmlns:a16="http://schemas.microsoft.com/office/drawing/2014/main" id="{FE0EA509-0933-2E4F-9B32-8507C309D94A}"/>
              </a:ext>
            </a:extLst>
          </p:cNvPr>
          <p:cNvSpPr/>
          <p:nvPr/>
        </p:nvSpPr>
        <p:spPr>
          <a:xfrm>
            <a:off x="1047884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4" name="Ovál 43">
            <a:extLst>
              <a:ext uri="{FF2B5EF4-FFF2-40B4-BE49-F238E27FC236}">
                <a16:creationId xmlns:a16="http://schemas.microsoft.com/office/drawing/2014/main" id="{6FE30B32-B645-3543-B6C9-4C6B87CC708E}"/>
              </a:ext>
            </a:extLst>
          </p:cNvPr>
          <p:cNvSpPr/>
          <p:nvPr/>
        </p:nvSpPr>
        <p:spPr>
          <a:xfrm>
            <a:off x="1067744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5" name="Ovál 44">
            <a:extLst>
              <a:ext uri="{FF2B5EF4-FFF2-40B4-BE49-F238E27FC236}">
                <a16:creationId xmlns:a16="http://schemas.microsoft.com/office/drawing/2014/main" id="{810B9104-97E4-DD44-90CF-14D2C35D6D7A}"/>
              </a:ext>
            </a:extLst>
          </p:cNvPr>
          <p:cNvSpPr/>
          <p:nvPr/>
        </p:nvSpPr>
        <p:spPr>
          <a:xfrm>
            <a:off x="1087603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6" name="Ovál 45">
            <a:extLst>
              <a:ext uri="{FF2B5EF4-FFF2-40B4-BE49-F238E27FC236}">
                <a16:creationId xmlns:a16="http://schemas.microsoft.com/office/drawing/2014/main" id="{47E33B46-77DC-DF4D-A1B5-D925E68C4312}"/>
              </a:ext>
            </a:extLst>
          </p:cNvPr>
          <p:cNvSpPr/>
          <p:nvPr/>
        </p:nvSpPr>
        <p:spPr>
          <a:xfrm>
            <a:off x="1107463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7" name="Ovál 46">
            <a:extLst>
              <a:ext uri="{FF2B5EF4-FFF2-40B4-BE49-F238E27FC236}">
                <a16:creationId xmlns:a16="http://schemas.microsoft.com/office/drawing/2014/main" id="{E8F20259-E89B-C046-9CDA-63AB09847CF4}"/>
              </a:ext>
            </a:extLst>
          </p:cNvPr>
          <p:cNvSpPr/>
          <p:nvPr/>
        </p:nvSpPr>
        <p:spPr>
          <a:xfrm>
            <a:off x="11273228" y="517032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8" name="Ovál 47">
            <a:extLst>
              <a:ext uri="{FF2B5EF4-FFF2-40B4-BE49-F238E27FC236}">
                <a16:creationId xmlns:a16="http://schemas.microsoft.com/office/drawing/2014/main" id="{19FA2D59-983F-6146-837C-181D35ADE84F}"/>
              </a:ext>
            </a:extLst>
          </p:cNvPr>
          <p:cNvSpPr/>
          <p:nvPr/>
        </p:nvSpPr>
        <p:spPr>
          <a:xfrm>
            <a:off x="11471823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9" name="Ovál 48">
            <a:extLst>
              <a:ext uri="{FF2B5EF4-FFF2-40B4-BE49-F238E27FC236}">
                <a16:creationId xmlns:a16="http://schemas.microsoft.com/office/drawing/2014/main" id="{229F8081-3877-214E-976F-77349889B226}"/>
              </a:ext>
            </a:extLst>
          </p:cNvPr>
          <p:cNvSpPr/>
          <p:nvPr/>
        </p:nvSpPr>
        <p:spPr>
          <a:xfrm>
            <a:off x="10280253" y="700166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0" name="Ovál 49">
            <a:extLst>
              <a:ext uri="{FF2B5EF4-FFF2-40B4-BE49-F238E27FC236}">
                <a16:creationId xmlns:a16="http://schemas.microsoft.com/office/drawing/2014/main" id="{5443EA94-3D4A-7849-801C-F700DD746C7D}"/>
              </a:ext>
            </a:extLst>
          </p:cNvPr>
          <p:cNvSpPr/>
          <p:nvPr/>
        </p:nvSpPr>
        <p:spPr>
          <a:xfrm>
            <a:off x="1047884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1" name="Ovál 50">
            <a:extLst>
              <a:ext uri="{FF2B5EF4-FFF2-40B4-BE49-F238E27FC236}">
                <a16:creationId xmlns:a16="http://schemas.microsoft.com/office/drawing/2014/main" id="{733F3708-77B4-C348-9AC5-CC90518743EC}"/>
              </a:ext>
            </a:extLst>
          </p:cNvPr>
          <p:cNvSpPr/>
          <p:nvPr/>
        </p:nvSpPr>
        <p:spPr>
          <a:xfrm>
            <a:off x="1067744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2" name="Ovál 51">
            <a:extLst>
              <a:ext uri="{FF2B5EF4-FFF2-40B4-BE49-F238E27FC236}">
                <a16:creationId xmlns:a16="http://schemas.microsoft.com/office/drawing/2014/main" id="{2EC437CD-29FE-C547-BB6B-0270F709F8EE}"/>
              </a:ext>
            </a:extLst>
          </p:cNvPr>
          <p:cNvSpPr/>
          <p:nvPr/>
        </p:nvSpPr>
        <p:spPr>
          <a:xfrm>
            <a:off x="1087603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3" name="Ovál 52">
            <a:extLst>
              <a:ext uri="{FF2B5EF4-FFF2-40B4-BE49-F238E27FC236}">
                <a16:creationId xmlns:a16="http://schemas.microsoft.com/office/drawing/2014/main" id="{79561DDC-AE57-0B49-9A08-422D3EAE5C99}"/>
              </a:ext>
            </a:extLst>
          </p:cNvPr>
          <p:cNvSpPr/>
          <p:nvPr/>
        </p:nvSpPr>
        <p:spPr>
          <a:xfrm>
            <a:off x="1107463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4" name="Ovál 53">
            <a:extLst>
              <a:ext uri="{FF2B5EF4-FFF2-40B4-BE49-F238E27FC236}">
                <a16:creationId xmlns:a16="http://schemas.microsoft.com/office/drawing/2014/main" id="{86E0844B-56B6-2043-B263-719BF4689838}"/>
              </a:ext>
            </a:extLst>
          </p:cNvPr>
          <p:cNvSpPr/>
          <p:nvPr/>
        </p:nvSpPr>
        <p:spPr>
          <a:xfrm>
            <a:off x="11273228" y="70016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5" name="Ovál 54">
            <a:extLst>
              <a:ext uri="{FF2B5EF4-FFF2-40B4-BE49-F238E27FC236}">
                <a16:creationId xmlns:a16="http://schemas.microsoft.com/office/drawing/2014/main" id="{62369AB6-FD88-3449-AAB2-0CD32FA74CF8}"/>
              </a:ext>
            </a:extLst>
          </p:cNvPr>
          <p:cNvSpPr/>
          <p:nvPr/>
        </p:nvSpPr>
        <p:spPr>
          <a:xfrm>
            <a:off x="11471823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6" name="Ovál 55">
            <a:extLst>
              <a:ext uri="{FF2B5EF4-FFF2-40B4-BE49-F238E27FC236}">
                <a16:creationId xmlns:a16="http://schemas.microsoft.com/office/drawing/2014/main" id="{892D93C3-CE01-8242-8B2C-9A11BE22B675}"/>
              </a:ext>
            </a:extLst>
          </p:cNvPr>
          <p:cNvSpPr/>
          <p:nvPr/>
        </p:nvSpPr>
        <p:spPr>
          <a:xfrm>
            <a:off x="11675602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1FC6FE5E-821D-F948-B73E-50A8F38187E3}"/>
              </a:ext>
            </a:extLst>
          </p:cNvPr>
          <p:cNvSpPr/>
          <p:nvPr/>
        </p:nvSpPr>
        <p:spPr>
          <a:xfrm>
            <a:off x="11874197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8" name="Ovál 57">
            <a:extLst>
              <a:ext uri="{FF2B5EF4-FFF2-40B4-BE49-F238E27FC236}">
                <a16:creationId xmlns:a16="http://schemas.microsoft.com/office/drawing/2014/main" id="{E94F6DF1-35E6-7248-B13C-57BFA57FE955}"/>
              </a:ext>
            </a:extLst>
          </p:cNvPr>
          <p:cNvSpPr/>
          <p:nvPr/>
        </p:nvSpPr>
        <p:spPr>
          <a:xfrm>
            <a:off x="11675602" y="700163"/>
            <a:ext cx="104869" cy="10486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9" name="Ovál 58">
            <a:extLst>
              <a:ext uri="{FF2B5EF4-FFF2-40B4-BE49-F238E27FC236}">
                <a16:creationId xmlns:a16="http://schemas.microsoft.com/office/drawing/2014/main" id="{810C2418-2549-AE46-89B1-3B7A4B8D1365}"/>
              </a:ext>
            </a:extLst>
          </p:cNvPr>
          <p:cNvSpPr/>
          <p:nvPr/>
        </p:nvSpPr>
        <p:spPr>
          <a:xfrm>
            <a:off x="11874197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3" name="Obdélník 62">
            <a:extLst>
              <a:ext uri="{FF2B5EF4-FFF2-40B4-BE49-F238E27FC236}">
                <a16:creationId xmlns:a16="http://schemas.microsoft.com/office/drawing/2014/main" id="{CF2E6C8F-A564-FA40-BB07-A0FF58143F08}"/>
              </a:ext>
            </a:extLst>
          </p:cNvPr>
          <p:cNvSpPr/>
          <p:nvPr/>
        </p:nvSpPr>
        <p:spPr>
          <a:xfrm>
            <a:off x="9275720" y="252839"/>
            <a:ext cx="88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 sz="1600">
                <a:solidFill>
                  <a:schemeClr val="bg1"/>
                </a:solidFill>
              </a:rPr>
              <a:t>Flooid </a:t>
            </a:r>
          </a:p>
          <a:p>
            <a:r>
              <a:rPr lang="cs-RU" sz="1600">
                <a:solidFill>
                  <a:schemeClr val="bg1"/>
                </a:solidFill>
              </a:rPr>
              <a:t>network</a:t>
            </a:r>
            <a:endParaRPr lang="cs-RU" sz="1600"/>
          </a:p>
        </p:txBody>
      </p:sp>
      <p:cxnSp>
        <p:nvCxnSpPr>
          <p:cNvPr id="64" name="Přímá spojnice 63">
            <a:extLst>
              <a:ext uri="{FF2B5EF4-FFF2-40B4-BE49-F238E27FC236}">
                <a16:creationId xmlns:a16="http://schemas.microsoft.com/office/drawing/2014/main" id="{F20A63BD-9CEC-D542-8A7A-67F959EDF59A}"/>
              </a:ext>
            </a:extLst>
          </p:cNvPr>
          <p:cNvCxnSpPr>
            <a:cxnSpLocks/>
          </p:cNvCxnSpPr>
          <p:nvPr/>
        </p:nvCxnSpPr>
        <p:spPr>
          <a:xfrm>
            <a:off x="10166920" y="150581"/>
            <a:ext cx="0" cy="792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bdélník 64">
            <a:extLst>
              <a:ext uri="{FF2B5EF4-FFF2-40B4-BE49-F238E27FC236}">
                <a16:creationId xmlns:a16="http://schemas.microsoft.com/office/drawing/2014/main" id="{C089BB61-1833-3440-89DB-5BFE7FA4069D}"/>
              </a:ext>
            </a:extLst>
          </p:cNvPr>
          <p:cNvSpPr/>
          <p:nvPr/>
        </p:nvSpPr>
        <p:spPr>
          <a:xfrm>
            <a:off x="9256783" y="151001"/>
            <a:ext cx="2836337" cy="7884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3092289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Obrázek 66" descr="Obsah obrázku noční obloha&#10;&#10;Popis byl vytvořen automaticky">
            <a:extLst>
              <a:ext uri="{FF2B5EF4-FFF2-40B4-BE49-F238E27FC236}">
                <a16:creationId xmlns:a16="http://schemas.microsoft.com/office/drawing/2014/main" id="{7BCDF394-4467-7C43-80DC-512C5D021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1817">
            <a:off x="-678493" y="1271611"/>
            <a:ext cx="13806988" cy="6558045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BB7AA6E9-2C87-D34D-B8CE-89E70948FE7A}"/>
              </a:ext>
            </a:extLst>
          </p:cNvPr>
          <p:cNvSpPr/>
          <p:nvPr/>
        </p:nvSpPr>
        <p:spPr>
          <a:xfrm>
            <a:off x="10775500" y="176053"/>
            <a:ext cx="6991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Thanks</a:t>
            </a:r>
            <a:endParaRPr lang="cs-RU" sz="1400">
              <a:solidFill>
                <a:schemeClr val="bg1"/>
              </a:solidFill>
            </a:endParaRPr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3CDDF8FE-8C4E-0E46-8EE0-E68A20B05696}"/>
              </a:ext>
            </a:extLst>
          </p:cNvPr>
          <p:cNvSpPr/>
          <p:nvPr/>
        </p:nvSpPr>
        <p:spPr>
          <a:xfrm>
            <a:off x="10280253" y="51703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DB903482-0D00-314C-906F-E6FCD228778B}"/>
              </a:ext>
            </a:extLst>
          </p:cNvPr>
          <p:cNvSpPr/>
          <p:nvPr/>
        </p:nvSpPr>
        <p:spPr>
          <a:xfrm>
            <a:off x="1047884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8BB75C0E-C5F4-7840-97AB-E4101003CE90}"/>
              </a:ext>
            </a:extLst>
          </p:cNvPr>
          <p:cNvSpPr/>
          <p:nvPr/>
        </p:nvSpPr>
        <p:spPr>
          <a:xfrm>
            <a:off x="1067744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11" name="Ovál 10">
            <a:extLst>
              <a:ext uri="{FF2B5EF4-FFF2-40B4-BE49-F238E27FC236}">
                <a16:creationId xmlns:a16="http://schemas.microsoft.com/office/drawing/2014/main" id="{D61EDB0C-3483-5F42-AECB-0AC50A6F4728}"/>
              </a:ext>
            </a:extLst>
          </p:cNvPr>
          <p:cNvSpPr/>
          <p:nvPr/>
        </p:nvSpPr>
        <p:spPr>
          <a:xfrm>
            <a:off x="1087603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12" name="Ovál 11">
            <a:extLst>
              <a:ext uri="{FF2B5EF4-FFF2-40B4-BE49-F238E27FC236}">
                <a16:creationId xmlns:a16="http://schemas.microsoft.com/office/drawing/2014/main" id="{28029A58-7A18-7945-A07F-1774A9585A04}"/>
              </a:ext>
            </a:extLst>
          </p:cNvPr>
          <p:cNvSpPr/>
          <p:nvPr/>
        </p:nvSpPr>
        <p:spPr>
          <a:xfrm>
            <a:off x="1107463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E85C2738-8674-0041-ACC0-C9F18253CFE0}"/>
              </a:ext>
            </a:extLst>
          </p:cNvPr>
          <p:cNvSpPr/>
          <p:nvPr/>
        </p:nvSpPr>
        <p:spPr>
          <a:xfrm>
            <a:off x="11273228" y="517032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654DF219-F12A-D24A-9937-D4C610EE2A1B}"/>
              </a:ext>
            </a:extLst>
          </p:cNvPr>
          <p:cNvSpPr/>
          <p:nvPr/>
        </p:nvSpPr>
        <p:spPr>
          <a:xfrm>
            <a:off x="11471823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52A65EAD-91E0-9946-9597-7125183590DD}"/>
              </a:ext>
            </a:extLst>
          </p:cNvPr>
          <p:cNvSpPr/>
          <p:nvPr/>
        </p:nvSpPr>
        <p:spPr>
          <a:xfrm>
            <a:off x="10280253" y="700166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DFA48C9C-D6A8-A143-BE1B-4497A5ECF544}"/>
              </a:ext>
            </a:extLst>
          </p:cNvPr>
          <p:cNvSpPr/>
          <p:nvPr/>
        </p:nvSpPr>
        <p:spPr>
          <a:xfrm>
            <a:off x="1047884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17" name="Ovál 16">
            <a:extLst>
              <a:ext uri="{FF2B5EF4-FFF2-40B4-BE49-F238E27FC236}">
                <a16:creationId xmlns:a16="http://schemas.microsoft.com/office/drawing/2014/main" id="{A3AE934B-57D4-E24B-AAB1-5A413ED9779F}"/>
              </a:ext>
            </a:extLst>
          </p:cNvPr>
          <p:cNvSpPr/>
          <p:nvPr/>
        </p:nvSpPr>
        <p:spPr>
          <a:xfrm>
            <a:off x="1067744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9AB82230-E3E6-944C-97A3-F39FA490532D}"/>
              </a:ext>
            </a:extLst>
          </p:cNvPr>
          <p:cNvSpPr/>
          <p:nvPr/>
        </p:nvSpPr>
        <p:spPr>
          <a:xfrm>
            <a:off x="1087603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19" name="Ovál 18">
            <a:extLst>
              <a:ext uri="{FF2B5EF4-FFF2-40B4-BE49-F238E27FC236}">
                <a16:creationId xmlns:a16="http://schemas.microsoft.com/office/drawing/2014/main" id="{6DDDF01F-C5F9-524F-B672-A764DF011B05}"/>
              </a:ext>
            </a:extLst>
          </p:cNvPr>
          <p:cNvSpPr/>
          <p:nvPr/>
        </p:nvSpPr>
        <p:spPr>
          <a:xfrm>
            <a:off x="1107463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C5E0B73A-A9F7-C447-89E1-CF10967807D8}"/>
              </a:ext>
            </a:extLst>
          </p:cNvPr>
          <p:cNvSpPr/>
          <p:nvPr/>
        </p:nvSpPr>
        <p:spPr>
          <a:xfrm>
            <a:off x="11273228" y="70016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21" name="Ovál 20">
            <a:extLst>
              <a:ext uri="{FF2B5EF4-FFF2-40B4-BE49-F238E27FC236}">
                <a16:creationId xmlns:a16="http://schemas.microsoft.com/office/drawing/2014/main" id="{47362484-94EE-0C4F-AB1A-56F6609E0499}"/>
              </a:ext>
            </a:extLst>
          </p:cNvPr>
          <p:cNvSpPr/>
          <p:nvPr/>
        </p:nvSpPr>
        <p:spPr>
          <a:xfrm>
            <a:off x="11471823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2" name="Obdélník 1">
            <a:extLst>
              <a:ext uri="{FF2B5EF4-FFF2-40B4-BE49-F238E27FC236}">
                <a16:creationId xmlns:a16="http://schemas.microsoft.com/office/drawing/2014/main" id="{E9E636B5-D6C5-A243-A670-02F99D9261BD}"/>
              </a:ext>
            </a:extLst>
          </p:cNvPr>
          <p:cNvSpPr/>
          <p:nvPr/>
        </p:nvSpPr>
        <p:spPr>
          <a:xfrm>
            <a:off x="3263750" y="1410139"/>
            <a:ext cx="56644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err="1">
                <a:solidFill>
                  <a:schemeClr val="bg1"/>
                </a:solidFill>
              </a:rPr>
              <a:t>Datastic</a:t>
            </a:r>
            <a:r>
              <a:rPr lang="en-US" sz="2400">
                <a:solidFill>
                  <a:schemeClr val="bg1"/>
                </a:solidFill>
              </a:rPr>
              <a:t> company </a:t>
            </a:r>
            <a:r>
              <a:rPr lang="cs-RU" sz="2400">
                <a:solidFill>
                  <a:schemeClr val="bg1"/>
                </a:solidFill>
              </a:rPr>
              <a:t>expresses its gratitude to: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C217095-8354-4A41-AD3A-44092399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19</a:t>
            </a:fld>
            <a:endParaRPr lang="nl-NL"/>
          </a:p>
        </p:txBody>
      </p:sp>
      <p:sp>
        <p:nvSpPr>
          <p:cNvPr id="25" name="Title 23">
            <a:extLst>
              <a:ext uri="{FF2B5EF4-FFF2-40B4-BE49-F238E27FC236}">
                <a16:creationId xmlns:a16="http://schemas.microsoft.com/office/drawing/2014/main" id="{2ACA5394-1755-984E-ABC2-5076647C16A5}"/>
              </a:ext>
            </a:extLst>
          </p:cNvPr>
          <p:cNvSpPr txBox="1">
            <a:spLocks/>
          </p:cNvSpPr>
          <p:nvPr/>
        </p:nvSpPr>
        <p:spPr>
          <a:xfrm>
            <a:off x="679596" y="264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cs typeface="Calibri Light"/>
              </a:rPr>
              <a:t>Thank You!</a:t>
            </a:r>
          </a:p>
        </p:txBody>
      </p:sp>
      <p:sp>
        <p:nvSpPr>
          <p:cNvPr id="26" name="Ovál 25">
            <a:extLst>
              <a:ext uri="{FF2B5EF4-FFF2-40B4-BE49-F238E27FC236}">
                <a16:creationId xmlns:a16="http://schemas.microsoft.com/office/drawing/2014/main" id="{40B91B47-8F72-DB47-991C-106258C93C62}"/>
              </a:ext>
            </a:extLst>
          </p:cNvPr>
          <p:cNvSpPr/>
          <p:nvPr/>
        </p:nvSpPr>
        <p:spPr>
          <a:xfrm>
            <a:off x="11675602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27" name="Ovál 26">
            <a:extLst>
              <a:ext uri="{FF2B5EF4-FFF2-40B4-BE49-F238E27FC236}">
                <a16:creationId xmlns:a16="http://schemas.microsoft.com/office/drawing/2014/main" id="{A4EF6F82-38FC-6647-9E08-17425AD25B6B}"/>
              </a:ext>
            </a:extLst>
          </p:cNvPr>
          <p:cNvSpPr/>
          <p:nvPr/>
        </p:nvSpPr>
        <p:spPr>
          <a:xfrm>
            <a:off x="11874197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28" name="Ovál 27">
            <a:extLst>
              <a:ext uri="{FF2B5EF4-FFF2-40B4-BE49-F238E27FC236}">
                <a16:creationId xmlns:a16="http://schemas.microsoft.com/office/drawing/2014/main" id="{6BE9EE15-9CDA-6C46-87BC-11AF9254D33D}"/>
              </a:ext>
            </a:extLst>
          </p:cNvPr>
          <p:cNvSpPr/>
          <p:nvPr/>
        </p:nvSpPr>
        <p:spPr>
          <a:xfrm>
            <a:off x="11675602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29" name="Ovál 28">
            <a:extLst>
              <a:ext uri="{FF2B5EF4-FFF2-40B4-BE49-F238E27FC236}">
                <a16:creationId xmlns:a16="http://schemas.microsoft.com/office/drawing/2014/main" id="{AAE52B5A-859E-FF45-9064-9B5F923EFDFC}"/>
              </a:ext>
            </a:extLst>
          </p:cNvPr>
          <p:cNvSpPr/>
          <p:nvPr/>
        </p:nvSpPr>
        <p:spPr>
          <a:xfrm>
            <a:off x="11874197" y="700163"/>
            <a:ext cx="104869" cy="10486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grpSp>
        <p:nvGrpSpPr>
          <p:cNvPr id="53" name="Skupina 52">
            <a:extLst>
              <a:ext uri="{FF2B5EF4-FFF2-40B4-BE49-F238E27FC236}">
                <a16:creationId xmlns:a16="http://schemas.microsoft.com/office/drawing/2014/main" id="{E1C2D5EC-D170-504E-81B7-C3CBCAC7EC2B}"/>
              </a:ext>
            </a:extLst>
          </p:cNvPr>
          <p:cNvGrpSpPr/>
          <p:nvPr/>
        </p:nvGrpSpPr>
        <p:grpSpPr>
          <a:xfrm>
            <a:off x="1553381" y="2371831"/>
            <a:ext cx="1396714" cy="1379408"/>
            <a:chOff x="829475" y="3719651"/>
            <a:chExt cx="1396714" cy="1379408"/>
          </a:xfrm>
        </p:grpSpPr>
        <p:sp>
          <p:nvSpPr>
            <p:cNvPr id="30" name="Obdélník 29">
              <a:extLst>
                <a:ext uri="{FF2B5EF4-FFF2-40B4-BE49-F238E27FC236}">
                  <a16:creationId xmlns:a16="http://schemas.microsoft.com/office/drawing/2014/main" id="{12429D46-75B0-EA49-8762-D4EA5F22F7C3}"/>
                </a:ext>
              </a:extLst>
            </p:cNvPr>
            <p:cNvSpPr/>
            <p:nvPr/>
          </p:nvSpPr>
          <p:spPr>
            <a:xfrm>
              <a:off x="884668" y="3719651"/>
              <a:ext cx="1341521" cy="92473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RU"/>
            </a:p>
          </p:txBody>
        </p:sp>
        <p:sp>
          <p:nvSpPr>
            <p:cNvPr id="31" name="Obdélník 30">
              <a:extLst>
                <a:ext uri="{FF2B5EF4-FFF2-40B4-BE49-F238E27FC236}">
                  <a16:creationId xmlns:a16="http://schemas.microsoft.com/office/drawing/2014/main" id="{ACF7A900-851D-264E-AC84-99DE9DCC35DF}"/>
                </a:ext>
              </a:extLst>
            </p:cNvPr>
            <p:cNvSpPr/>
            <p:nvPr/>
          </p:nvSpPr>
          <p:spPr>
            <a:xfrm>
              <a:off x="829475" y="3833813"/>
              <a:ext cx="128862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cs-CZ">
                  <a:solidFill>
                    <a:schemeClr val="bg1"/>
                  </a:solidFill>
                </a:rPr>
                <a:t>Stefan </a:t>
              </a:r>
            </a:p>
            <a:p>
              <a:pPr algn="ctr"/>
              <a:r>
                <a:rPr lang="cs-CZ" err="1">
                  <a:solidFill>
                    <a:schemeClr val="bg1"/>
                  </a:solidFill>
                </a:rPr>
                <a:t>Groenendal</a:t>
              </a:r>
              <a:endParaRPr lang="cs-RU">
                <a:solidFill>
                  <a:schemeClr val="bg1"/>
                </a:solidFill>
              </a:endParaRPr>
            </a:p>
          </p:txBody>
        </p:sp>
        <p:sp>
          <p:nvSpPr>
            <p:cNvPr id="32" name="Obdélník 31">
              <a:extLst>
                <a:ext uri="{FF2B5EF4-FFF2-40B4-BE49-F238E27FC236}">
                  <a16:creationId xmlns:a16="http://schemas.microsoft.com/office/drawing/2014/main" id="{2CD81ED0-E7DB-1142-9AAE-B39476F7E8D3}"/>
                </a:ext>
              </a:extLst>
            </p:cNvPr>
            <p:cNvSpPr/>
            <p:nvPr/>
          </p:nvSpPr>
          <p:spPr>
            <a:xfrm>
              <a:off x="884668" y="4729727"/>
              <a:ext cx="13415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cs-CZ">
                  <a:solidFill>
                    <a:schemeClr val="bg1"/>
                  </a:solidFill>
                </a:rPr>
                <a:t>Partner</a:t>
              </a:r>
              <a:endParaRPr lang="cs-RU" sz="2400"/>
            </a:p>
          </p:txBody>
        </p:sp>
      </p:grpSp>
      <p:grpSp>
        <p:nvGrpSpPr>
          <p:cNvPr id="54" name="Skupina 53">
            <a:extLst>
              <a:ext uri="{FF2B5EF4-FFF2-40B4-BE49-F238E27FC236}">
                <a16:creationId xmlns:a16="http://schemas.microsoft.com/office/drawing/2014/main" id="{7EAE4AED-10A2-A945-8C2E-3ADB96ED48B1}"/>
              </a:ext>
            </a:extLst>
          </p:cNvPr>
          <p:cNvGrpSpPr/>
          <p:nvPr/>
        </p:nvGrpSpPr>
        <p:grpSpPr>
          <a:xfrm>
            <a:off x="1608574" y="4412216"/>
            <a:ext cx="1341523" cy="1379407"/>
            <a:chOff x="2741738" y="3719651"/>
            <a:chExt cx="1341523" cy="1379407"/>
          </a:xfrm>
        </p:grpSpPr>
        <p:sp>
          <p:nvSpPr>
            <p:cNvPr id="33" name="Obdélník 32">
              <a:extLst>
                <a:ext uri="{FF2B5EF4-FFF2-40B4-BE49-F238E27FC236}">
                  <a16:creationId xmlns:a16="http://schemas.microsoft.com/office/drawing/2014/main" id="{B1DAD19A-843A-454D-9B92-B0F71EE31D41}"/>
                </a:ext>
              </a:extLst>
            </p:cNvPr>
            <p:cNvSpPr/>
            <p:nvPr/>
          </p:nvSpPr>
          <p:spPr>
            <a:xfrm>
              <a:off x="2741740" y="3719651"/>
              <a:ext cx="1341521" cy="92473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RU"/>
            </a:p>
          </p:txBody>
        </p:sp>
        <p:sp>
          <p:nvSpPr>
            <p:cNvPr id="34" name="Obdélník 33">
              <a:extLst>
                <a:ext uri="{FF2B5EF4-FFF2-40B4-BE49-F238E27FC236}">
                  <a16:creationId xmlns:a16="http://schemas.microsoft.com/office/drawing/2014/main" id="{F9D95F4D-BE8C-3A47-BEE7-49B3ABD882FF}"/>
                </a:ext>
              </a:extLst>
            </p:cNvPr>
            <p:cNvSpPr/>
            <p:nvPr/>
          </p:nvSpPr>
          <p:spPr>
            <a:xfrm>
              <a:off x="2741738" y="3827435"/>
              <a:ext cx="13415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>
                  <a:solidFill>
                    <a:schemeClr val="bg1"/>
                  </a:solidFill>
                </a:rPr>
                <a:t>Rene </a:t>
              </a:r>
            </a:p>
            <a:p>
              <a:pPr algn="ctr"/>
              <a:r>
                <a:rPr lang="en-GB" err="1">
                  <a:solidFill>
                    <a:schemeClr val="bg1"/>
                  </a:solidFill>
                </a:rPr>
                <a:t>Katerberg</a:t>
              </a:r>
              <a:endParaRPr lang="cs-RU"/>
            </a:p>
          </p:txBody>
        </p:sp>
        <p:sp>
          <p:nvSpPr>
            <p:cNvPr id="49" name="Obdélník 48">
              <a:extLst>
                <a:ext uri="{FF2B5EF4-FFF2-40B4-BE49-F238E27FC236}">
                  <a16:creationId xmlns:a16="http://schemas.microsoft.com/office/drawing/2014/main" id="{3644E240-DD68-064A-83D5-8128CF39EA61}"/>
                </a:ext>
              </a:extLst>
            </p:cNvPr>
            <p:cNvSpPr/>
            <p:nvPr/>
          </p:nvSpPr>
          <p:spPr>
            <a:xfrm>
              <a:off x="2741738" y="4729726"/>
              <a:ext cx="13415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cs-CZ">
                  <a:solidFill>
                    <a:schemeClr val="bg1"/>
                  </a:solidFill>
                </a:rPr>
                <a:t>Partner</a:t>
              </a:r>
              <a:endParaRPr lang="cs-RU" sz="2000"/>
            </a:p>
          </p:txBody>
        </p:sp>
      </p:grpSp>
      <p:grpSp>
        <p:nvGrpSpPr>
          <p:cNvPr id="56" name="Skupina 55">
            <a:extLst>
              <a:ext uri="{FF2B5EF4-FFF2-40B4-BE49-F238E27FC236}">
                <a16:creationId xmlns:a16="http://schemas.microsoft.com/office/drawing/2014/main" id="{EEF8BF35-FF84-EE48-9B91-F0AAF730D0BB}"/>
              </a:ext>
            </a:extLst>
          </p:cNvPr>
          <p:cNvGrpSpPr/>
          <p:nvPr/>
        </p:nvGrpSpPr>
        <p:grpSpPr>
          <a:xfrm>
            <a:off x="4180665" y="2371831"/>
            <a:ext cx="1341522" cy="1417932"/>
            <a:chOff x="3964932" y="3845460"/>
            <a:chExt cx="1341522" cy="1417932"/>
          </a:xfrm>
        </p:grpSpPr>
        <p:sp>
          <p:nvSpPr>
            <p:cNvPr id="36" name="Obdélník 35">
              <a:extLst>
                <a:ext uri="{FF2B5EF4-FFF2-40B4-BE49-F238E27FC236}">
                  <a16:creationId xmlns:a16="http://schemas.microsoft.com/office/drawing/2014/main" id="{A8489942-293D-9E44-9D3B-A33800D5AA26}"/>
                </a:ext>
              </a:extLst>
            </p:cNvPr>
            <p:cNvSpPr/>
            <p:nvPr/>
          </p:nvSpPr>
          <p:spPr>
            <a:xfrm>
              <a:off x="3964933" y="3845460"/>
              <a:ext cx="1341521" cy="92473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RU"/>
            </a:p>
          </p:txBody>
        </p:sp>
        <p:sp>
          <p:nvSpPr>
            <p:cNvPr id="37" name="Obdélník 36">
              <a:extLst>
                <a:ext uri="{FF2B5EF4-FFF2-40B4-BE49-F238E27FC236}">
                  <a16:creationId xmlns:a16="http://schemas.microsoft.com/office/drawing/2014/main" id="{4162A0BD-585C-934E-9172-2169684B99E7}"/>
                </a:ext>
              </a:extLst>
            </p:cNvPr>
            <p:cNvSpPr/>
            <p:nvPr/>
          </p:nvSpPr>
          <p:spPr>
            <a:xfrm>
              <a:off x="3985663" y="3984660"/>
              <a:ext cx="13207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>
                  <a:solidFill>
                    <a:schemeClr val="bg1"/>
                  </a:solidFill>
                  <a:cs typeface="Calibri"/>
                </a:rPr>
                <a:t>Mark </a:t>
              </a:r>
            </a:p>
            <a:p>
              <a:pPr algn="ctr"/>
              <a:r>
                <a:rPr lang="en-GB">
                  <a:solidFill>
                    <a:schemeClr val="bg1"/>
                  </a:solidFill>
                  <a:cs typeface="Calibri"/>
                </a:rPr>
                <a:t>de Graaf</a:t>
              </a:r>
              <a:endParaRPr lang="cs-RU"/>
            </a:p>
          </p:txBody>
        </p:sp>
        <p:sp>
          <p:nvSpPr>
            <p:cNvPr id="55" name="Obdélník 54">
              <a:extLst>
                <a:ext uri="{FF2B5EF4-FFF2-40B4-BE49-F238E27FC236}">
                  <a16:creationId xmlns:a16="http://schemas.microsoft.com/office/drawing/2014/main" id="{02705319-CA71-CA40-9C26-6CB0E158881D}"/>
                </a:ext>
              </a:extLst>
            </p:cNvPr>
            <p:cNvSpPr/>
            <p:nvPr/>
          </p:nvSpPr>
          <p:spPr>
            <a:xfrm>
              <a:off x="3964932" y="4863282"/>
              <a:ext cx="134152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cs-CZ" sz="2000">
                  <a:solidFill>
                    <a:schemeClr val="bg1"/>
                  </a:solidFill>
                </a:rPr>
                <a:t>Partner</a:t>
              </a:r>
              <a:endParaRPr lang="cs-RU" sz="2400"/>
            </a:p>
          </p:txBody>
        </p:sp>
      </p:grpSp>
      <p:grpSp>
        <p:nvGrpSpPr>
          <p:cNvPr id="59" name="Skupina 58">
            <a:extLst>
              <a:ext uri="{FF2B5EF4-FFF2-40B4-BE49-F238E27FC236}">
                <a16:creationId xmlns:a16="http://schemas.microsoft.com/office/drawing/2014/main" id="{5BEB9EA8-F4A7-0849-9518-3595B75E7018}"/>
              </a:ext>
            </a:extLst>
          </p:cNvPr>
          <p:cNvGrpSpPr/>
          <p:nvPr/>
        </p:nvGrpSpPr>
        <p:grpSpPr>
          <a:xfrm>
            <a:off x="4177171" y="4412216"/>
            <a:ext cx="1341521" cy="1622931"/>
            <a:chOff x="5628654" y="3845460"/>
            <a:chExt cx="1341521" cy="1622931"/>
          </a:xfrm>
        </p:grpSpPr>
        <p:sp>
          <p:nvSpPr>
            <p:cNvPr id="40" name="Obdélník 39">
              <a:extLst>
                <a:ext uri="{FF2B5EF4-FFF2-40B4-BE49-F238E27FC236}">
                  <a16:creationId xmlns:a16="http://schemas.microsoft.com/office/drawing/2014/main" id="{C97F6BC4-B636-7444-AFE2-38A057B615AE}"/>
                </a:ext>
              </a:extLst>
            </p:cNvPr>
            <p:cNvSpPr/>
            <p:nvPr/>
          </p:nvSpPr>
          <p:spPr>
            <a:xfrm>
              <a:off x="5628654" y="3845460"/>
              <a:ext cx="1341521" cy="92473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RU"/>
            </a:p>
          </p:txBody>
        </p:sp>
        <p:sp>
          <p:nvSpPr>
            <p:cNvPr id="41" name="Obdélník 40">
              <a:extLst>
                <a:ext uri="{FF2B5EF4-FFF2-40B4-BE49-F238E27FC236}">
                  <a16:creationId xmlns:a16="http://schemas.microsoft.com/office/drawing/2014/main" id="{CAF87101-2F84-0542-8AF3-300735CA6CAD}"/>
                </a:ext>
              </a:extLst>
            </p:cNvPr>
            <p:cNvSpPr/>
            <p:nvPr/>
          </p:nvSpPr>
          <p:spPr>
            <a:xfrm>
              <a:off x="5666927" y="3984660"/>
              <a:ext cx="130324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>
                  <a:solidFill>
                    <a:schemeClr val="bg1"/>
                  </a:solidFill>
                </a:rPr>
                <a:t>Philippe </a:t>
              </a:r>
            </a:p>
            <a:p>
              <a:pPr algn="ctr"/>
              <a:r>
                <a:rPr lang="en-GB">
                  <a:solidFill>
                    <a:schemeClr val="bg1"/>
                  </a:solidFill>
                </a:rPr>
                <a:t>Forest</a:t>
              </a:r>
              <a:endParaRPr lang="cs-RU"/>
            </a:p>
          </p:txBody>
        </p:sp>
        <p:sp>
          <p:nvSpPr>
            <p:cNvPr id="57" name="Obdélník 56">
              <a:extLst>
                <a:ext uri="{FF2B5EF4-FFF2-40B4-BE49-F238E27FC236}">
                  <a16:creationId xmlns:a16="http://schemas.microsoft.com/office/drawing/2014/main" id="{E29E094F-1D4E-4C42-BE13-2845479614AF}"/>
                </a:ext>
              </a:extLst>
            </p:cNvPr>
            <p:cNvSpPr/>
            <p:nvPr/>
          </p:nvSpPr>
          <p:spPr>
            <a:xfrm>
              <a:off x="5628655" y="4822060"/>
              <a:ext cx="13415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err="1">
                  <a:solidFill>
                    <a:schemeClr val="bg1"/>
                  </a:solidFill>
                </a:rPr>
                <a:t>WoWool</a:t>
              </a:r>
              <a:r>
                <a:rPr lang="en-GB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GB">
                  <a:solidFill>
                    <a:schemeClr val="bg1"/>
                  </a:solidFill>
                </a:rPr>
                <a:t>Specialist</a:t>
              </a:r>
              <a:endParaRPr lang="cs-RU"/>
            </a:p>
          </p:txBody>
        </p:sp>
      </p:grpSp>
      <p:grpSp>
        <p:nvGrpSpPr>
          <p:cNvPr id="60" name="Skupina 59">
            <a:extLst>
              <a:ext uri="{FF2B5EF4-FFF2-40B4-BE49-F238E27FC236}">
                <a16:creationId xmlns:a16="http://schemas.microsoft.com/office/drawing/2014/main" id="{AB3C2722-F840-584E-A049-219D625EFCC3}"/>
              </a:ext>
            </a:extLst>
          </p:cNvPr>
          <p:cNvGrpSpPr/>
          <p:nvPr/>
        </p:nvGrpSpPr>
        <p:grpSpPr>
          <a:xfrm>
            <a:off x="6777320" y="4412217"/>
            <a:ext cx="1357116" cy="1622930"/>
            <a:chOff x="7357941" y="3845460"/>
            <a:chExt cx="1357116" cy="1622930"/>
          </a:xfrm>
        </p:grpSpPr>
        <p:sp>
          <p:nvSpPr>
            <p:cNvPr id="38" name="Obdélník 37">
              <a:extLst>
                <a:ext uri="{FF2B5EF4-FFF2-40B4-BE49-F238E27FC236}">
                  <a16:creationId xmlns:a16="http://schemas.microsoft.com/office/drawing/2014/main" id="{08BE5A71-AF9D-2545-81DD-EB4204A18640}"/>
                </a:ext>
              </a:extLst>
            </p:cNvPr>
            <p:cNvSpPr/>
            <p:nvPr/>
          </p:nvSpPr>
          <p:spPr>
            <a:xfrm>
              <a:off x="7357941" y="3845460"/>
              <a:ext cx="1341521" cy="92473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RU"/>
            </a:p>
          </p:txBody>
        </p:sp>
        <p:sp>
          <p:nvSpPr>
            <p:cNvPr id="39" name="Obdélník 38">
              <a:extLst>
                <a:ext uri="{FF2B5EF4-FFF2-40B4-BE49-F238E27FC236}">
                  <a16:creationId xmlns:a16="http://schemas.microsoft.com/office/drawing/2014/main" id="{4A06FFE1-858D-9340-B27C-E951458D13E4}"/>
                </a:ext>
              </a:extLst>
            </p:cNvPr>
            <p:cNvSpPr/>
            <p:nvPr/>
          </p:nvSpPr>
          <p:spPr>
            <a:xfrm>
              <a:off x="7389134" y="3984660"/>
              <a:ext cx="131032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>
                  <a:solidFill>
                    <a:schemeClr val="bg1"/>
                  </a:solidFill>
                </a:rPr>
                <a:t>Carolina </a:t>
              </a:r>
            </a:p>
            <a:p>
              <a:pPr algn="ctr"/>
              <a:r>
                <a:rPr lang="en-GB">
                  <a:solidFill>
                    <a:schemeClr val="bg1"/>
                  </a:solidFill>
                </a:rPr>
                <a:t>Rubio </a:t>
              </a:r>
              <a:endParaRPr lang="cs-RU"/>
            </a:p>
          </p:txBody>
        </p:sp>
        <p:sp>
          <p:nvSpPr>
            <p:cNvPr id="58" name="Obdélník 57">
              <a:extLst>
                <a:ext uri="{FF2B5EF4-FFF2-40B4-BE49-F238E27FC236}">
                  <a16:creationId xmlns:a16="http://schemas.microsoft.com/office/drawing/2014/main" id="{957502DC-98E8-634F-9B3C-689B89D2906D}"/>
                </a:ext>
              </a:extLst>
            </p:cNvPr>
            <p:cNvSpPr/>
            <p:nvPr/>
          </p:nvSpPr>
          <p:spPr>
            <a:xfrm>
              <a:off x="7373537" y="4822059"/>
              <a:ext cx="13415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err="1">
                  <a:solidFill>
                    <a:schemeClr val="bg1"/>
                  </a:solidFill>
                </a:rPr>
                <a:t>WoWool</a:t>
              </a:r>
              <a:r>
                <a:rPr lang="en-GB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GB">
                  <a:solidFill>
                    <a:schemeClr val="bg1"/>
                  </a:solidFill>
                </a:rPr>
                <a:t>Specialist</a:t>
              </a:r>
              <a:endParaRPr lang="cs-RU"/>
            </a:p>
          </p:txBody>
        </p:sp>
      </p:grpSp>
      <p:grpSp>
        <p:nvGrpSpPr>
          <p:cNvPr id="62" name="Skupina 61">
            <a:extLst>
              <a:ext uri="{FF2B5EF4-FFF2-40B4-BE49-F238E27FC236}">
                <a16:creationId xmlns:a16="http://schemas.microsoft.com/office/drawing/2014/main" id="{D7517FA5-4F2A-6842-A22D-6CA47CC34113}"/>
              </a:ext>
            </a:extLst>
          </p:cNvPr>
          <p:cNvGrpSpPr/>
          <p:nvPr/>
        </p:nvGrpSpPr>
        <p:grpSpPr>
          <a:xfrm>
            <a:off x="6765471" y="2360999"/>
            <a:ext cx="1347441" cy="1612828"/>
            <a:chOff x="8830586" y="3860201"/>
            <a:chExt cx="1347441" cy="1612828"/>
          </a:xfrm>
        </p:grpSpPr>
        <p:sp>
          <p:nvSpPr>
            <p:cNvPr id="42" name="Obdélník 41">
              <a:extLst>
                <a:ext uri="{FF2B5EF4-FFF2-40B4-BE49-F238E27FC236}">
                  <a16:creationId xmlns:a16="http://schemas.microsoft.com/office/drawing/2014/main" id="{3659412D-580F-624F-A6D5-45626788B7FD}"/>
                </a:ext>
              </a:extLst>
            </p:cNvPr>
            <p:cNvSpPr/>
            <p:nvPr/>
          </p:nvSpPr>
          <p:spPr>
            <a:xfrm>
              <a:off x="8836506" y="3860201"/>
              <a:ext cx="1341521" cy="92473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RU"/>
            </a:p>
          </p:txBody>
        </p:sp>
        <p:sp>
          <p:nvSpPr>
            <p:cNvPr id="43" name="Obdélník 42">
              <a:extLst>
                <a:ext uri="{FF2B5EF4-FFF2-40B4-BE49-F238E27FC236}">
                  <a16:creationId xmlns:a16="http://schemas.microsoft.com/office/drawing/2014/main" id="{76DB47E4-D66A-6645-9909-7052406D9E64}"/>
                </a:ext>
              </a:extLst>
            </p:cNvPr>
            <p:cNvSpPr/>
            <p:nvPr/>
          </p:nvSpPr>
          <p:spPr>
            <a:xfrm>
              <a:off x="8830586" y="4002367"/>
              <a:ext cx="13415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>
                  <a:solidFill>
                    <a:schemeClr val="bg1"/>
                  </a:solidFill>
                </a:rPr>
                <a:t>Simona </a:t>
              </a:r>
            </a:p>
            <a:p>
              <a:pPr algn="ctr"/>
              <a:r>
                <a:rPr lang="en-GB" err="1">
                  <a:solidFill>
                    <a:schemeClr val="bg1"/>
                  </a:solidFill>
                </a:rPr>
                <a:t>Orzan</a:t>
              </a:r>
              <a:endParaRPr lang="cs-RU"/>
            </a:p>
          </p:txBody>
        </p:sp>
        <p:sp>
          <p:nvSpPr>
            <p:cNvPr id="61" name="Obdélník 60">
              <a:extLst>
                <a:ext uri="{FF2B5EF4-FFF2-40B4-BE49-F238E27FC236}">
                  <a16:creationId xmlns:a16="http://schemas.microsoft.com/office/drawing/2014/main" id="{AA904EF2-888A-AE4F-AEC8-9983A5713B50}"/>
                </a:ext>
              </a:extLst>
            </p:cNvPr>
            <p:cNvSpPr/>
            <p:nvPr/>
          </p:nvSpPr>
          <p:spPr>
            <a:xfrm>
              <a:off x="9052916" y="4826698"/>
              <a:ext cx="93615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>
                  <a:solidFill>
                    <a:schemeClr val="bg1"/>
                  </a:solidFill>
                </a:rPr>
                <a:t>Content</a:t>
              </a:r>
            </a:p>
            <a:p>
              <a:pPr algn="ctr"/>
              <a:r>
                <a:rPr lang="en-GB">
                  <a:solidFill>
                    <a:schemeClr val="bg1"/>
                  </a:solidFill>
                </a:rPr>
                <a:t>Coach</a:t>
              </a:r>
              <a:endParaRPr lang="cs-RU"/>
            </a:p>
          </p:txBody>
        </p:sp>
      </p:grpSp>
      <p:grpSp>
        <p:nvGrpSpPr>
          <p:cNvPr id="64" name="Skupina 63">
            <a:extLst>
              <a:ext uri="{FF2B5EF4-FFF2-40B4-BE49-F238E27FC236}">
                <a16:creationId xmlns:a16="http://schemas.microsoft.com/office/drawing/2014/main" id="{C93AA3BE-5706-E743-AA6F-0B77645A5ACC}"/>
              </a:ext>
            </a:extLst>
          </p:cNvPr>
          <p:cNvGrpSpPr/>
          <p:nvPr/>
        </p:nvGrpSpPr>
        <p:grpSpPr>
          <a:xfrm>
            <a:off x="9356198" y="2359220"/>
            <a:ext cx="1341521" cy="1629380"/>
            <a:chOff x="10532676" y="3863512"/>
            <a:chExt cx="1341521" cy="1629380"/>
          </a:xfrm>
        </p:grpSpPr>
        <p:sp>
          <p:nvSpPr>
            <p:cNvPr id="44" name="Obdélník 43">
              <a:extLst>
                <a:ext uri="{FF2B5EF4-FFF2-40B4-BE49-F238E27FC236}">
                  <a16:creationId xmlns:a16="http://schemas.microsoft.com/office/drawing/2014/main" id="{2A558B7F-293E-6C48-B55C-C8FAF32BEF49}"/>
                </a:ext>
              </a:extLst>
            </p:cNvPr>
            <p:cNvSpPr/>
            <p:nvPr/>
          </p:nvSpPr>
          <p:spPr>
            <a:xfrm>
              <a:off x="10532676" y="3863512"/>
              <a:ext cx="1341521" cy="92473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RU"/>
            </a:p>
          </p:txBody>
        </p:sp>
        <p:sp>
          <p:nvSpPr>
            <p:cNvPr id="45" name="Obdélník 44">
              <a:extLst>
                <a:ext uri="{FF2B5EF4-FFF2-40B4-BE49-F238E27FC236}">
                  <a16:creationId xmlns:a16="http://schemas.microsoft.com/office/drawing/2014/main" id="{DC326EDC-EBB7-5641-BD33-4F2ED90F8625}"/>
                </a:ext>
              </a:extLst>
            </p:cNvPr>
            <p:cNvSpPr/>
            <p:nvPr/>
          </p:nvSpPr>
          <p:spPr>
            <a:xfrm>
              <a:off x="10570071" y="3986904"/>
              <a:ext cx="13041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>
                  <a:solidFill>
                    <a:schemeClr val="bg1"/>
                  </a:solidFill>
                </a:rPr>
                <a:t>Rob </a:t>
              </a:r>
            </a:p>
            <a:p>
              <a:pPr algn="ctr"/>
              <a:r>
                <a:rPr lang="en-GB">
                  <a:solidFill>
                    <a:schemeClr val="bg1"/>
                  </a:solidFill>
                </a:rPr>
                <a:t>Verhoeven</a:t>
              </a:r>
              <a:endParaRPr lang="cs-RU"/>
            </a:p>
          </p:txBody>
        </p:sp>
        <p:sp>
          <p:nvSpPr>
            <p:cNvPr id="63" name="Obdélník 62">
              <a:extLst>
                <a:ext uri="{FF2B5EF4-FFF2-40B4-BE49-F238E27FC236}">
                  <a16:creationId xmlns:a16="http://schemas.microsoft.com/office/drawing/2014/main" id="{6F6F6B81-28E6-2948-833D-A1EBBB426C30}"/>
                </a:ext>
              </a:extLst>
            </p:cNvPr>
            <p:cNvSpPr/>
            <p:nvPr/>
          </p:nvSpPr>
          <p:spPr>
            <a:xfrm>
              <a:off x="10748054" y="4846561"/>
              <a:ext cx="89428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>
                  <a:solidFill>
                    <a:schemeClr val="bg1"/>
                  </a:solidFill>
                </a:rPr>
                <a:t>Process</a:t>
              </a:r>
            </a:p>
            <a:p>
              <a:pPr algn="ctr"/>
              <a:r>
                <a:rPr lang="en-GB">
                  <a:solidFill>
                    <a:schemeClr val="bg1"/>
                  </a:solidFill>
                </a:rPr>
                <a:t>Coach</a:t>
              </a:r>
              <a:endParaRPr lang="cs-RU"/>
            </a:p>
          </p:txBody>
        </p:sp>
      </p:grpSp>
      <p:grpSp>
        <p:nvGrpSpPr>
          <p:cNvPr id="66" name="Skupina 65">
            <a:extLst>
              <a:ext uri="{FF2B5EF4-FFF2-40B4-BE49-F238E27FC236}">
                <a16:creationId xmlns:a16="http://schemas.microsoft.com/office/drawing/2014/main" id="{C0C8B6A4-EE23-D341-ACDA-F73DE0672EC3}"/>
              </a:ext>
            </a:extLst>
          </p:cNvPr>
          <p:cNvGrpSpPr/>
          <p:nvPr/>
        </p:nvGrpSpPr>
        <p:grpSpPr>
          <a:xfrm>
            <a:off x="9374895" y="4403942"/>
            <a:ext cx="1341521" cy="1631205"/>
            <a:chOff x="9865781" y="3860201"/>
            <a:chExt cx="1341521" cy="1631205"/>
          </a:xfrm>
        </p:grpSpPr>
        <p:sp>
          <p:nvSpPr>
            <p:cNvPr id="46" name="Obdélník 45">
              <a:extLst>
                <a:ext uri="{FF2B5EF4-FFF2-40B4-BE49-F238E27FC236}">
                  <a16:creationId xmlns:a16="http://schemas.microsoft.com/office/drawing/2014/main" id="{A95F66AF-AE4B-314C-939A-6127CB8E2C6F}"/>
                </a:ext>
              </a:extLst>
            </p:cNvPr>
            <p:cNvSpPr/>
            <p:nvPr/>
          </p:nvSpPr>
          <p:spPr>
            <a:xfrm>
              <a:off x="9865781" y="3860201"/>
              <a:ext cx="1341521" cy="92473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RU"/>
            </a:p>
          </p:txBody>
        </p:sp>
        <p:sp>
          <p:nvSpPr>
            <p:cNvPr id="47" name="Obdélník 46">
              <a:extLst>
                <a:ext uri="{FF2B5EF4-FFF2-40B4-BE49-F238E27FC236}">
                  <a16:creationId xmlns:a16="http://schemas.microsoft.com/office/drawing/2014/main" id="{7A1699B5-4501-EB40-BC90-B9824E1D151D}"/>
                </a:ext>
              </a:extLst>
            </p:cNvPr>
            <p:cNvSpPr/>
            <p:nvPr/>
          </p:nvSpPr>
          <p:spPr>
            <a:xfrm>
              <a:off x="9882310" y="3976260"/>
              <a:ext cx="132499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>
                  <a:solidFill>
                    <a:schemeClr val="bg1"/>
                  </a:solidFill>
                </a:rPr>
                <a:t>Bart </a:t>
              </a:r>
            </a:p>
            <a:p>
              <a:pPr algn="ctr"/>
              <a:r>
                <a:rPr lang="en-GB">
                  <a:solidFill>
                    <a:schemeClr val="bg1"/>
                  </a:solidFill>
                </a:rPr>
                <a:t>van </a:t>
              </a:r>
              <a:r>
                <a:rPr lang="en-GB" err="1">
                  <a:solidFill>
                    <a:schemeClr val="bg1"/>
                  </a:solidFill>
                </a:rPr>
                <a:t>Gennip</a:t>
              </a:r>
              <a:endParaRPr lang="cs-RU"/>
            </a:p>
          </p:txBody>
        </p:sp>
        <p:sp>
          <p:nvSpPr>
            <p:cNvPr id="65" name="Obdélník 64">
              <a:extLst>
                <a:ext uri="{FF2B5EF4-FFF2-40B4-BE49-F238E27FC236}">
                  <a16:creationId xmlns:a16="http://schemas.microsoft.com/office/drawing/2014/main" id="{A03AF8C0-69F7-1A44-82C4-1871C023D2B5}"/>
                </a:ext>
              </a:extLst>
            </p:cNvPr>
            <p:cNvSpPr/>
            <p:nvPr/>
          </p:nvSpPr>
          <p:spPr>
            <a:xfrm>
              <a:off x="9882310" y="4845075"/>
              <a:ext cx="131048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>
                  <a:solidFill>
                    <a:schemeClr val="bg1"/>
                  </a:solidFill>
                </a:rPr>
                <a:t>Minor</a:t>
              </a:r>
            </a:p>
            <a:p>
              <a:pPr algn="ctr"/>
              <a:r>
                <a:rPr lang="en-GB">
                  <a:solidFill>
                    <a:schemeClr val="bg1"/>
                  </a:solidFill>
                </a:rPr>
                <a:t>Coordinator</a:t>
              </a:r>
              <a:endParaRPr lang="cs-RU"/>
            </a:p>
          </p:txBody>
        </p:sp>
      </p:grpSp>
      <p:sp>
        <p:nvSpPr>
          <p:cNvPr id="70" name="Obdélník 69">
            <a:extLst>
              <a:ext uri="{FF2B5EF4-FFF2-40B4-BE49-F238E27FC236}">
                <a16:creationId xmlns:a16="http://schemas.microsoft.com/office/drawing/2014/main" id="{2B4AC811-0C49-624A-BDD0-2AFC8E2E754D}"/>
              </a:ext>
            </a:extLst>
          </p:cNvPr>
          <p:cNvSpPr/>
          <p:nvPr/>
        </p:nvSpPr>
        <p:spPr>
          <a:xfrm>
            <a:off x="9275720" y="252839"/>
            <a:ext cx="88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 sz="1600">
                <a:solidFill>
                  <a:schemeClr val="bg1"/>
                </a:solidFill>
              </a:rPr>
              <a:t>Flooid </a:t>
            </a:r>
          </a:p>
          <a:p>
            <a:r>
              <a:rPr lang="cs-RU" sz="1600">
                <a:solidFill>
                  <a:schemeClr val="bg1"/>
                </a:solidFill>
              </a:rPr>
              <a:t>network</a:t>
            </a:r>
            <a:endParaRPr lang="cs-RU" sz="1600"/>
          </a:p>
        </p:txBody>
      </p:sp>
      <p:cxnSp>
        <p:nvCxnSpPr>
          <p:cNvPr id="71" name="Přímá spojnice 70">
            <a:extLst>
              <a:ext uri="{FF2B5EF4-FFF2-40B4-BE49-F238E27FC236}">
                <a16:creationId xmlns:a16="http://schemas.microsoft.com/office/drawing/2014/main" id="{9FB19A70-426E-344C-931E-87E1A11E4E91}"/>
              </a:ext>
            </a:extLst>
          </p:cNvPr>
          <p:cNvCxnSpPr>
            <a:cxnSpLocks/>
          </p:cNvCxnSpPr>
          <p:nvPr/>
        </p:nvCxnSpPr>
        <p:spPr>
          <a:xfrm>
            <a:off x="10166920" y="150581"/>
            <a:ext cx="0" cy="792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bdélník 71">
            <a:extLst>
              <a:ext uri="{FF2B5EF4-FFF2-40B4-BE49-F238E27FC236}">
                <a16:creationId xmlns:a16="http://schemas.microsoft.com/office/drawing/2014/main" id="{3D3B7FA4-5F75-E64B-986F-3E9290D71475}"/>
              </a:ext>
            </a:extLst>
          </p:cNvPr>
          <p:cNvSpPr/>
          <p:nvPr/>
        </p:nvSpPr>
        <p:spPr>
          <a:xfrm>
            <a:off x="9256783" y="151001"/>
            <a:ext cx="2836337" cy="7884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1655163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élník 1">
            <a:extLst>
              <a:ext uri="{FF2B5EF4-FFF2-40B4-BE49-F238E27FC236}">
                <a16:creationId xmlns:a16="http://schemas.microsoft.com/office/drawing/2014/main" id="{A02AEB53-A380-B247-82D3-E5B4F6991415}"/>
              </a:ext>
            </a:extLst>
          </p:cNvPr>
          <p:cNvSpPr/>
          <p:nvPr/>
        </p:nvSpPr>
        <p:spPr>
          <a:xfrm>
            <a:off x="831996" y="1647369"/>
            <a:ext cx="3379442" cy="47089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Clr>
                <a:schemeClr val="accent2"/>
              </a:buClr>
              <a:buAutoNum type="arabicPeriod"/>
            </a:pPr>
            <a:r>
              <a:rPr lang="cs-RU" sz="2000" err="1">
                <a:solidFill>
                  <a:schemeClr val="bg1"/>
                </a:solidFill>
              </a:rPr>
              <a:t>Introduction</a:t>
            </a:r>
            <a:endParaRPr lang="nl-NL" err="1">
              <a:solidFill>
                <a:schemeClr val="bg1"/>
              </a:solidFill>
            </a:endParaRPr>
          </a:p>
          <a:p>
            <a:pPr marL="457200" indent="-457200">
              <a:buClr>
                <a:schemeClr val="accent2"/>
              </a:buClr>
              <a:buAutoNum type="arabicPeriod"/>
            </a:pPr>
            <a:r>
              <a:rPr lang="cs-RU" sz="2000">
                <a:solidFill>
                  <a:schemeClr val="bg1"/>
                </a:solidFill>
              </a:rPr>
              <a:t>Research questions </a:t>
            </a:r>
            <a:endParaRPr lang="cs-RU" sz="2000">
              <a:solidFill>
                <a:schemeClr val="bg1"/>
              </a:solidFill>
              <a:cs typeface="Calibri"/>
            </a:endParaRPr>
          </a:p>
          <a:p>
            <a:pPr marL="457200" indent="-457200">
              <a:buClr>
                <a:schemeClr val="accent2"/>
              </a:buClr>
              <a:buAutoNum type="arabicPeriod"/>
            </a:pPr>
            <a:r>
              <a:rPr lang="cs-RU" sz="2000">
                <a:solidFill>
                  <a:schemeClr val="bg1"/>
                </a:solidFill>
                <a:cs typeface="Calibri"/>
              </a:rPr>
              <a:t>Process Overview</a:t>
            </a:r>
          </a:p>
          <a:p>
            <a:pPr marL="457200" indent="-457200">
              <a:buClr>
                <a:schemeClr val="accent2"/>
              </a:buClr>
              <a:buAutoNum type="arabicPeriod"/>
            </a:pPr>
            <a:r>
              <a:rPr lang="cs-RU" sz="2000">
                <a:solidFill>
                  <a:schemeClr val="bg1"/>
                </a:solidFill>
              </a:rPr>
              <a:t>Results</a:t>
            </a:r>
            <a:endParaRPr lang="cs-RU" sz="2000">
              <a:solidFill>
                <a:schemeClr val="bg1"/>
              </a:solidFill>
              <a:cs typeface="Calibri"/>
            </a:endParaRPr>
          </a:p>
          <a:p>
            <a:pPr marL="914400" lvl="1" indent="-457200">
              <a:buClr>
                <a:schemeClr val="accent2"/>
              </a:buClr>
              <a:buFont typeface="Arial"/>
              <a:buChar char="•"/>
            </a:pPr>
            <a:r>
              <a:rPr lang="cs-RU" sz="2000">
                <a:solidFill>
                  <a:schemeClr val="bg1"/>
                </a:solidFill>
              </a:rPr>
              <a:t>Web scraping</a:t>
            </a:r>
            <a:endParaRPr lang="cs-RU" sz="2000">
              <a:solidFill>
                <a:schemeClr val="bg1"/>
              </a:solidFill>
              <a:cs typeface="Calibri"/>
            </a:endParaRPr>
          </a:p>
          <a:p>
            <a:pPr marL="914400" lvl="1" indent="-457200">
              <a:buClr>
                <a:schemeClr val="accent2"/>
              </a:buClr>
              <a:buFont typeface="Arial"/>
              <a:buChar char="•"/>
            </a:pPr>
            <a:r>
              <a:rPr lang="cs-RU" sz="2000">
                <a:solidFill>
                  <a:schemeClr val="bg1"/>
                </a:solidFill>
                <a:cs typeface="Calibri"/>
              </a:rPr>
              <a:t>Docker</a:t>
            </a:r>
          </a:p>
          <a:p>
            <a:pPr marL="914400" lvl="1" indent="-457200">
              <a:buClr>
                <a:schemeClr val="accent2"/>
              </a:buClr>
              <a:buFont typeface="Arial"/>
              <a:buChar char="•"/>
            </a:pPr>
            <a:r>
              <a:rPr lang="cs-RU" sz="2000">
                <a:solidFill>
                  <a:schemeClr val="bg1"/>
                </a:solidFill>
                <a:cs typeface="Calibri"/>
              </a:rPr>
              <a:t>NLP</a:t>
            </a:r>
          </a:p>
          <a:p>
            <a:pPr marL="914400" lvl="1" indent="-457200">
              <a:buClr>
                <a:schemeClr val="accent2"/>
              </a:buClr>
              <a:buFont typeface="Arial"/>
              <a:buChar char="•"/>
            </a:pPr>
            <a:r>
              <a:rPr lang="cs-RU" sz="2000">
                <a:solidFill>
                  <a:schemeClr val="bg1"/>
                </a:solidFill>
              </a:rPr>
              <a:t>Neo4j graph</a:t>
            </a:r>
            <a:endParaRPr lang="cs-RU" sz="2000">
              <a:solidFill>
                <a:schemeClr val="bg1"/>
              </a:solidFill>
              <a:cs typeface="Calibri"/>
            </a:endParaRPr>
          </a:p>
          <a:p>
            <a:pPr marL="457200" indent="-457200">
              <a:buClr>
                <a:schemeClr val="accent2"/>
              </a:buClr>
              <a:buAutoNum type="arabicPeriod"/>
            </a:pPr>
            <a:r>
              <a:rPr lang="cs-RU" sz="2000">
                <a:solidFill>
                  <a:schemeClr val="bg1"/>
                </a:solidFill>
              </a:rPr>
              <a:t>Demo</a:t>
            </a:r>
            <a:endParaRPr lang="cs-RU" sz="2000">
              <a:solidFill>
                <a:schemeClr val="bg1"/>
              </a:solidFill>
              <a:cs typeface="Calibri"/>
            </a:endParaRPr>
          </a:p>
          <a:p>
            <a:pPr marL="457200" indent="-457200">
              <a:buClr>
                <a:schemeClr val="accent2"/>
              </a:buClr>
              <a:buFontTx/>
              <a:buAutoNum type="arabicPeriod"/>
            </a:pPr>
            <a:r>
              <a:rPr lang="cs-RU" sz="2000">
                <a:solidFill>
                  <a:schemeClr val="bg1"/>
                </a:solidFill>
              </a:rPr>
              <a:t>Business Plan </a:t>
            </a:r>
            <a:endParaRPr lang="cs-RU" sz="2000">
              <a:solidFill>
                <a:schemeClr val="bg1"/>
              </a:solidFill>
              <a:cs typeface="Calibri"/>
            </a:endParaRPr>
          </a:p>
          <a:p>
            <a:pPr marL="457200" indent="-457200">
              <a:buClr>
                <a:schemeClr val="accent2"/>
              </a:buClr>
              <a:buAutoNum type="arabicPeriod"/>
            </a:pPr>
            <a:r>
              <a:rPr lang="cs-RU" sz="2000">
                <a:solidFill>
                  <a:schemeClr val="bg1"/>
                </a:solidFill>
              </a:rPr>
              <a:t>What went well / wrong</a:t>
            </a:r>
            <a:endParaRPr lang="cs-RU" sz="2000">
              <a:solidFill>
                <a:schemeClr val="bg1"/>
              </a:solidFill>
              <a:cs typeface="Calibri"/>
            </a:endParaRPr>
          </a:p>
          <a:p>
            <a:pPr marL="457200" indent="-457200">
              <a:buClr>
                <a:schemeClr val="accent2"/>
              </a:buClr>
              <a:buAutoNum type="arabicPeriod"/>
            </a:pPr>
            <a:r>
              <a:rPr lang="cs-RU" sz="2000">
                <a:solidFill>
                  <a:schemeClr val="bg1"/>
                </a:solidFill>
              </a:rPr>
              <a:t>Conclusion</a:t>
            </a:r>
            <a:endParaRPr lang="cs-RU" sz="2000">
              <a:solidFill>
                <a:schemeClr val="bg1"/>
              </a:solidFill>
              <a:cs typeface="Calibri"/>
            </a:endParaRPr>
          </a:p>
          <a:p>
            <a:pPr marL="457200" indent="-457200">
              <a:buClr>
                <a:schemeClr val="accent2"/>
              </a:buClr>
              <a:buAutoNum type="arabicPeriod"/>
            </a:pPr>
            <a:r>
              <a:rPr lang="cs-RU" sz="2000">
                <a:solidFill>
                  <a:schemeClr val="bg1"/>
                </a:solidFill>
              </a:rPr>
              <a:t>Recommendations</a:t>
            </a:r>
            <a:endParaRPr lang="cs-RU" sz="2000">
              <a:solidFill>
                <a:schemeClr val="bg1"/>
              </a:solidFill>
              <a:cs typeface="Calibri"/>
            </a:endParaRPr>
          </a:p>
          <a:p>
            <a:pPr marL="457200" indent="-457200">
              <a:buClr>
                <a:schemeClr val="accent2"/>
              </a:buClr>
              <a:buAutoNum type="arabicPeriod"/>
            </a:pPr>
            <a:r>
              <a:rPr lang="cs-RU" sz="2000">
                <a:solidFill>
                  <a:schemeClr val="bg1"/>
                </a:solidFill>
              </a:rPr>
              <a:t>Transfer</a:t>
            </a:r>
            <a:endParaRPr lang="cs-RU" sz="2000">
              <a:solidFill>
                <a:schemeClr val="bg1"/>
              </a:solidFill>
              <a:cs typeface="Calibri"/>
            </a:endParaRPr>
          </a:p>
          <a:p>
            <a:pPr marL="457200" indent="-457200">
              <a:buClr>
                <a:schemeClr val="accent2"/>
              </a:buClr>
              <a:buAutoNum type="arabicPeriod"/>
            </a:pPr>
            <a:r>
              <a:rPr lang="cs-RU" sz="2000">
                <a:solidFill>
                  <a:schemeClr val="bg1"/>
                </a:solidFill>
              </a:rPr>
              <a:t>Thanks</a:t>
            </a:r>
            <a:endParaRPr lang="cs-RU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578A767-594C-4F59-AD9D-6B83F4BF7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2</a:t>
            </a:fld>
            <a:endParaRPr lang="nl-NL"/>
          </a:p>
        </p:txBody>
      </p:sp>
      <p:pic>
        <p:nvPicPr>
          <p:cNvPr id="27" name="Obrázek 26" descr="Obsah obrázku noční obloha&#10;&#10;Popis byl vytvořen automaticky">
            <a:extLst>
              <a:ext uri="{FF2B5EF4-FFF2-40B4-BE49-F238E27FC236}">
                <a16:creationId xmlns:a16="http://schemas.microsoft.com/office/drawing/2014/main" id="{80031CB4-37E4-5D4C-83A0-842899B92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1817">
            <a:off x="-678493" y="1271611"/>
            <a:ext cx="13806988" cy="6558045"/>
          </a:xfrm>
          <a:prstGeom prst="rect">
            <a:avLst/>
          </a:prstGeom>
        </p:spPr>
      </p:pic>
      <p:sp>
        <p:nvSpPr>
          <p:cNvPr id="28" name="Title 23">
            <a:extLst>
              <a:ext uri="{FF2B5EF4-FFF2-40B4-BE49-F238E27FC236}">
                <a16:creationId xmlns:a16="http://schemas.microsoft.com/office/drawing/2014/main" id="{08E10F6E-9F91-8E40-8DC0-3E2A2C043A6F}"/>
              </a:ext>
            </a:extLst>
          </p:cNvPr>
          <p:cNvSpPr txBox="1">
            <a:spLocks/>
          </p:cNvSpPr>
          <p:nvPr/>
        </p:nvSpPr>
        <p:spPr>
          <a:xfrm>
            <a:off x="831996" y="416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cs typeface="Calibri Light"/>
              </a:rPr>
              <a:t>Content </a:t>
            </a:r>
          </a:p>
        </p:txBody>
      </p:sp>
      <p:sp>
        <p:nvSpPr>
          <p:cNvPr id="29" name="Obdélník 28">
            <a:extLst>
              <a:ext uri="{FF2B5EF4-FFF2-40B4-BE49-F238E27FC236}">
                <a16:creationId xmlns:a16="http://schemas.microsoft.com/office/drawing/2014/main" id="{F7C71094-EDEA-1B4D-B059-3C6C2DC7203E}"/>
              </a:ext>
            </a:extLst>
          </p:cNvPr>
          <p:cNvSpPr/>
          <p:nvPr/>
        </p:nvSpPr>
        <p:spPr>
          <a:xfrm>
            <a:off x="9275720" y="252839"/>
            <a:ext cx="88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 sz="1600">
                <a:solidFill>
                  <a:schemeClr val="bg1"/>
                </a:solidFill>
              </a:rPr>
              <a:t>Flooid </a:t>
            </a:r>
          </a:p>
          <a:p>
            <a:r>
              <a:rPr lang="cs-RU" sz="1600">
                <a:solidFill>
                  <a:schemeClr val="bg1"/>
                </a:solidFill>
              </a:rPr>
              <a:t>network</a:t>
            </a:r>
            <a:endParaRPr lang="cs-RU" sz="1600"/>
          </a:p>
        </p:txBody>
      </p:sp>
      <p:cxnSp>
        <p:nvCxnSpPr>
          <p:cNvPr id="30" name="Přímá spojnice 29">
            <a:extLst>
              <a:ext uri="{FF2B5EF4-FFF2-40B4-BE49-F238E27FC236}">
                <a16:creationId xmlns:a16="http://schemas.microsoft.com/office/drawing/2014/main" id="{2107031C-9C52-D34A-9993-D3E13F79B310}"/>
              </a:ext>
            </a:extLst>
          </p:cNvPr>
          <p:cNvCxnSpPr>
            <a:cxnSpLocks/>
          </p:cNvCxnSpPr>
          <p:nvPr/>
        </p:nvCxnSpPr>
        <p:spPr>
          <a:xfrm>
            <a:off x="10166920" y="150581"/>
            <a:ext cx="0" cy="792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bdélník 30">
            <a:extLst>
              <a:ext uri="{FF2B5EF4-FFF2-40B4-BE49-F238E27FC236}">
                <a16:creationId xmlns:a16="http://schemas.microsoft.com/office/drawing/2014/main" id="{1B91BE72-73EE-8D4D-B709-F0879140A48D}"/>
              </a:ext>
            </a:extLst>
          </p:cNvPr>
          <p:cNvSpPr/>
          <p:nvPr/>
        </p:nvSpPr>
        <p:spPr>
          <a:xfrm>
            <a:off x="10280253" y="176053"/>
            <a:ext cx="1698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Content</a:t>
            </a:r>
            <a:endParaRPr lang="cs-RU" sz="1400">
              <a:solidFill>
                <a:schemeClr val="bg1"/>
              </a:solidFill>
            </a:endParaRPr>
          </a:p>
        </p:txBody>
      </p:sp>
      <p:sp>
        <p:nvSpPr>
          <p:cNvPr id="32" name="Ovál 31">
            <a:extLst>
              <a:ext uri="{FF2B5EF4-FFF2-40B4-BE49-F238E27FC236}">
                <a16:creationId xmlns:a16="http://schemas.microsoft.com/office/drawing/2014/main" id="{565F60D1-29F6-3742-9AFC-6E6B90B1AEFA}"/>
              </a:ext>
            </a:extLst>
          </p:cNvPr>
          <p:cNvSpPr/>
          <p:nvPr/>
        </p:nvSpPr>
        <p:spPr>
          <a:xfrm>
            <a:off x="10280253" y="517034"/>
            <a:ext cx="104869" cy="10486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3" name="Ovál 32">
            <a:extLst>
              <a:ext uri="{FF2B5EF4-FFF2-40B4-BE49-F238E27FC236}">
                <a16:creationId xmlns:a16="http://schemas.microsoft.com/office/drawing/2014/main" id="{C53B5DA5-E1B8-A546-9D30-EAACB98DAC18}"/>
              </a:ext>
            </a:extLst>
          </p:cNvPr>
          <p:cNvSpPr/>
          <p:nvPr/>
        </p:nvSpPr>
        <p:spPr>
          <a:xfrm>
            <a:off x="1047884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4" name="Ovál 33">
            <a:extLst>
              <a:ext uri="{FF2B5EF4-FFF2-40B4-BE49-F238E27FC236}">
                <a16:creationId xmlns:a16="http://schemas.microsoft.com/office/drawing/2014/main" id="{031FDECD-AA84-4E48-B4B1-F26B97B7EDD1}"/>
              </a:ext>
            </a:extLst>
          </p:cNvPr>
          <p:cNvSpPr/>
          <p:nvPr/>
        </p:nvSpPr>
        <p:spPr>
          <a:xfrm>
            <a:off x="1067744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5" name="Ovál 34">
            <a:extLst>
              <a:ext uri="{FF2B5EF4-FFF2-40B4-BE49-F238E27FC236}">
                <a16:creationId xmlns:a16="http://schemas.microsoft.com/office/drawing/2014/main" id="{76673C27-8842-7D41-91BC-C5BBB61CDD3E}"/>
              </a:ext>
            </a:extLst>
          </p:cNvPr>
          <p:cNvSpPr/>
          <p:nvPr/>
        </p:nvSpPr>
        <p:spPr>
          <a:xfrm>
            <a:off x="1087603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6" name="Ovál 35">
            <a:extLst>
              <a:ext uri="{FF2B5EF4-FFF2-40B4-BE49-F238E27FC236}">
                <a16:creationId xmlns:a16="http://schemas.microsoft.com/office/drawing/2014/main" id="{02911AF5-EED6-9D49-B2D8-AB40EB4BB462}"/>
              </a:ext>
            </a:extLst>
          </p:cNvPr>
          <p:cNvSpPr/>
          <p:nvPr/>
        </p:nvSpPr>
        <p:spPr>
          <a:xfrm>
            <a:off x="1107463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7" name="Ovál 36">
            <a:extLst>
              <a:ext uri="{FF2B5EF4-FFF2-40B4-BE49-F238E27FC236}">
                <a16:creationId xmlns:a16="http://schemas.microsoft.com/office/drawing/2014/main" id="{6BE9BE9D-ECC2-804C-A7AC-A5CC900C841F}"/>
              </a:ext>
            </a:extLst>
          </p:cNvPr>
          <p:cNvSpPr/>
          <p:nvPr/>
        </p:nvSpPr>
        <p:spPr>
          <a:xfrm>
            <a:off x="11273228" y="517032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7C8935A4-207E-A246-A326-D8622073563C}"/>
              </a:ext>
            </a:extLst>
          </p:cNvPr>
          <p:cNvSpPr/>
          <p:nvPr/>
        </p:nvSpPr>
        <p:spPr>
          <a:xfrm>
            <a:off x="11471823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id="{A7887DE1-D1B8-BD44-B22C-CDF4B681E726}"/>
              </a:ext>
            </a:extLst>
          </p:cNvPr>
          <p:cNvSpPr/>
          <p:nvPr/>
        </p:nvSpPr>
        <p:spPr>
          <a:xfrm>
            <a:off x="10280253" y="700166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0" name="Ovál 39">
            <a:extLst>
              <a:ext uri="{FF2B5EF4-FFF2-40B4-BE49-F238E27FC236}">
                <a16:creationId xmlns:a16="http://schemas.microsoft.com/office/drawing/2014/main" id="{5193B6ED-2AF3-AD47-8FE8-59CBCE3D6963}"/>
              </a:ext>
            </a:extLst>
          </p:cNvPr>
          <p:cNvSpPr/>
          <p:nvPr/>
        </p:nvSpPr>
        <p:spPr>
          <a:xfrm>
            <a:off x="1047884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1" name="Ovál 40">
            <a:extLst>
              <a:ext uri="{FF2B5EF4-FFF2-40B4-BE49-F238E27FC236}">
                <a16:creationId xmlns:a16="http://schemas.microsoft.com/office/drawing/2014/main" id="{0A8C1D44-AE19-A94B-A200-377CB7B739DD}"/>
              </a:ext>
            </a:extLst>
          </p:cNvPr>
          <p:cNvSpPr/>
          <p:nvPr/>
        </p:nvSpPr>
        <p:spPr>
          <a:xfrm>
            <a:off x="1067744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2" name="Ovál 41">
            <a:extLst>
              <a:ext uri="{FF2B5EF4-FFF2-40B4-BE49-F238E27FC236}">
                <a16:creationId xmlns:a16="http://schemas.microsoft.com/office/drawing/2014/main" id="{7B7D4275-A93B-F940-A4F2-2FE89CEB92AC}"/>
              </a:ext>
            </a:extLst>
          </p:cNvPr>
          <p:cNvSpPr/>
          <p:nvPr/>
        </p:nvSpPr>
        <p:spPr>
          <a:xfrm>
            <a:off x="1087603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3" name="Ovál 42">
            <a:extLst>
              <a:ext uri="{FF2B5EF4-FFF2-40B4-BE49-F238E27FC236}">
                <a16:creationId xmlns:a16="http://schemas.microsoft.com/office/drawing/2014/main" id="{42DD29AA-9C9E-104A-A49C-32E5B188646F}"/>
              </a:ext>
            </a:extLst>
          </p:cNvPr>
          <p:cNvSpPr/>
          <p:nvPr/>
        </p:nvSpPr>
        <p:spPr>
          <a:xfrm>
            <a:off x="1107463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4" name="Ovál 43">
            <a:extLst>
              <a:ext uri="{FF2B5EF4-FFF2-40B4-BE49-F238E27FC236}">
                <a16:creationId xmlns:a16="http://schemas.microsoft.com/office/drawing/2014/main" id="{15052888-B2AA-2D4F-9AD1-F3DCB1FBBED1}"/>
              </a:ext>
            </a:extLst>
          </p:cNvPr>
          <p:cNvSpPr/>
          <p:nvPr/>
        </p:nvSpPr>
        <p:spPr>
          <a:xfrm>
            <a:off x="11273228" y="70016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5" name="Ovál 44">
            <a:extLst>
              <a:ext uri="{FF2B5EF4-FFF2-40B4-BE49-F238E27FC236}">
                <a16:creationId xmlns:a16="http://schemas.microsoft.com/office/drawing/2014/main" id="{113F6C9F-75F6-6D41-943F-37596735E66B}"/>
              </a:ext>
            </a:extLst>
          </p:cNvPr>
          <p:cNvSpPr/>
          <p:nvPr/>
        </p:nvSpPr>
        <p:spPr>
          <a:xfrm>
            <a:off x="11471823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6" name="Ovál 45">
            <a:extLst>
              <a:ext uri="{FF2B5EF4-FFF2-40B4-BE49-F238E27FC236}">
                <a16:creationId xmlns:a16="http://schemas.microsoft.com/office/drawing/2014/main" id="{0420D4C4-FAFF-0244-987D-74935638A19E}"/>
              </a:ext>
            </a:extLst>
          </p:cNvPr>
          <p:cNvSpPr/>
          <p:nvPr/>
        </p:nvSpPr>
        <p:spPr>
          <a:xfrm>
            <a:off x="11675602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7" name="Ovál 46">
            <a:extLst>
              <a:ext uri="{FF2B5EF4-FFF2-40B4-BE49-F238E27FC236}">
                <a16:creationId xmlns:a16="http://schemas.microsoft.com/office/drawing/2014/main" id="{98DD4173-E335-AA44-A13F-5F80B628A69B}"/>
              </a:ext>
            </a:extLst>
          </p:cNvPr>
          <p:cNvSpPr/>
          <p:nvPr/>
        </p:nvSpPr>
        <p:spPr>
          <a:xfrm>
            <a:off x="11874197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8" name="Ovál 47">
            <a:extLst>
              <a:ext uri="{FF2B5EF4-FFF2-40B4-BE49-F238E27FC236}">
                <a16:creationId xmlns:a16="http://schemas.microsoft.com/office/drawing/2014/main" id="{6DB5AAC0-EE75-614A-B8C2-800980D3C148}"/>
              </a:ext>
            </a:extLst>
          </p:cNvPr>
          <p:cNvSpPr/>
          <p:nvPr/>
        </p:nvSpPr>
        <p:spPr>
          <a:xfrm>
            <a:off x="11675602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9" name="Ovál 48">
            <a:extLst>
              <a:ext uri="{FF2B5EF4-FFF2-40B4-BE49-F238E27FC236}">
                <a16:creationId xmlns:a16="http://schemas.microsoft.com/office/drawing/2014/main" id="{0327368B-E749-224D-AFB7-0A3094536F24}"/>
              </a:ext>
            </a:extLst>
          </p:cNvPr>
          <p:cNvSpPr/>
          <p:nvPr/>
        </p:nvSpPr>
        <p:spPr>
          <a:xfrm>
            <a:off x="11874197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0" name="Obdélník 49">
            <a:extLst>
              <a:ext uri="{FF2B5EF4-FFF2-40B4-BE49-F238E27FC236}">
                <a16:creationId xmlns:a16="http://schemas.microsoft.com/office/drawing/2014/main" id="{BFDE3C32-4CCA-0E48-9549-265465F7680D}"/>
              </a:ext>
            </a:extLst>
          </p:cNvPr>
          <p:cNvSpPr/>
          <p:nvPr/>
        </p:nvSpPr>
        <p:spPr>
          <a:xfrm>
            <a:off x="9256783" y="151001"/>
            <a:ext cx="2836337" cy="7884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36786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Obrázek 61" descr="Obsah obrázku noční obloha&#10;&#10;Popis byl vytvořen automaticky">
            <a:extLst>
              <a:ext uri="{FF2B5EF4-FFF2-40B4-BE49-F238E27FC236}">
                <a16:creationId xmlns:a16="http://schemas.microsoft.com/office/drawing/2014/main" id="{EAFE3F72-68BE-1740-9B8E-9059FE96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1817">
            <a:off x="-678493" y="1271611"/>
            <a:ext cx="13806988" cy="6558045"/>
          </a:xfrm>
          <a:prstGeom prst="rect">
            <a:avLst/>
          </a:prstGeom>
        </p:spPr>
      </p:pic>
      <p:pic>
        <p:nvPicPr>
          <p:cNvPr id="25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30F634-07C0-4A6C-85D8-126B7E722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981" y="1904110"/>
            <a:ext cx="3936521" cy="3675285"/>
          </a:xfrm>
          <a:prstGeom prst="rect">
            <a:avLst/>
          </a:prstGeom>
          <a:effectLst>
            <a:glow rad="291677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7922C55-BA5C-4ED9-BEFF-CE6E3C8B5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3</a:t>
            </a:fld>
            <a:endParaRPr lang="nl-NL"/>
          </a:p>
        </p:txBody>
      </p:sp>
      <p:sp>
        <p:nvSpPr>
          <p:cNvPr id="31" name="Title 23">
            <a:extLst>
              <a:ext uri="{FF2B5EF4-FFF2-40B4-BE49-F238E27FC236}">
                <a16:creationId xmlns:a16="http://schemas.microsoft.com/office/drawing/2014/main" id="{13309CBB-83AD-FC48-ACF8-DF0D987CF8F4}"/>
              </a:ext>
            </a:extLst>
          </p:cNvPr>
          <p:cNvSpPr txBox="1">
            <a:spLocks/>
          </p:cNvSpPr>
          <p:nvPr/>
        </p:nvSpPr>
        <p:spPr>
          <a:xfrm>
            <a:off x="831996" y="416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cs typeface="Calibri Light"/>
              </a:rPr>
              <a:t>Introduction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259CF830-4FDF-F74E-A136-8106CFFEC198}"/>
              </a:ext>
            </a:extLst>
          </p:cNvPr>
          <p:cNvSpPr/>
          <p:nvPr/>
        </p:nvSpPr>
        <p:spPr>
          <a:xfrm>
            <a:off x="10280253" y="176053"/>
            <a:ext cx="1698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Introduction</a:t>
            </a:r>
            <a:endParaRPr lang="cs-RU" sz="1400">
              <a:solidFill>
                <a:schemeClr val="bg1"/>
              </a:solidFill>
            </a:endParaRPr>
          </a:p>
        </p:txBody>
      </p:sp>
      <p:sp>
        <p:nvSpPr>
          <p:cNvPr id="36" name="Ovál 35">
            <a:extLst>
              <a:ext uri="{FF2B5EF4-FFF2-40B4-BE49-F238E27FC236}">
                <a16:creationId xmlns:a16="http://schemas.microsoft.com/office/drawing/2014/main" id="{A05D8212-9D7F-294C-B97D-07F8EAF7B275}"/>
              </a:ext>
            </a:extLst>
          </p:cNvPr>
          <p:cNvSpPr/>
          <p:nvPr/>
        </p:nvSpPr>
        <p:spPr>
          <a:xfrm>
            <a:off x="10280253" y="51703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7" name="Ovál 36">
            <a:extLst>
              <a:ext uri="{FF2B5EF4-FFF2-40B4-BE49-F238E27FC236}">
                <a16:creationId xmlns:a16="http://schemas.microsoft.com/office/drawing/2014/main" id="{A6FC55AE-3BD4-EC4E-B833-D074571F6FDB}"/>
              </a:ext>
            </a:extLst>
          </p:cNvPr>
          <p:cNvSpPr/>
          <p:nvPr/>
        </p:nvSpPr>
        <p:spPr>
          <a:xfrm>
            <a:off x="10478848" y="517033"/>
            <a:ext cx="104869" cy="10486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97D212F7-618E-4840-8BC8-22E746BF9109}"/>
              </a:ext>
            </a:extLst>
          </p:cNvPr>
          <p:cNvSpPr/>
          <p:nvPr/>
        </p:nvSpPr>
        <p:spPr>
          <a:xfrm>
            <a:off x="1067744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id="{6831BB56-9C46-7747-9890-62E62918BFB5}"/>
              </a:ext>
            </a:extLst>
          </p:cNvPr>
          <p:cNvSpPr/>
          <p:nvPr/>
        </p:nvSpPr>
        <p:spPr>
          <a:xfrm>
            <a:off x="1087603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0" name="Ovál 39">
            <a:extLst>
              <a:ext uri="{FF2B5EF4-FFF2-40B4-BE49-F238E27FC236}">
                <a16:creationId xmlns:a16="http://schemas.microsoft.com/office/drawing/2014/main" id="{BB458ADE-C943-374C-8565-E63B69FF90AE}"/>
              </a:ext>
            </a:extLst>
          </p:cNvPr>
          <p:cNvSpPr/>
          <p:nvPr/>
        </p:nvSpPr>
        <p:spPr>
          <a:xfrm>
            <a:off x="1107463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1" name="Ovál 40">
            <a:extLst>
              <a:ext uri="{FF2B5EF4-FFF2-40B4-BE49-F238E27FC236}">
                <a16:creationId xmlns:a16="http://schemas.microsoft.com/office/drawing/2014/main" id="{5AAD90D3-8851-7C46-AA21-AF50C4145B46}"/>
              </a:ext>
            </a:extLst>
          </p:cNvPr>
          <p:cNvSpPr/>
          <p:nvPr/>
        </p:nvSpPr>
        <p:spPr>
          <a:xfrm>
            <a:off x="11273228" y="517032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2" name="Ovál 41">
            <a:extLst>
              <a:ext uri="{FF2B5EF4-FFF2-40B4-BE49-F238E27FC236}">
                <a16:creationId xmlns:a16="http://schemas.microsoft.com/office/drawing/2014/main" id="{9B7DBB06-8157-2047-93A4-BBF60582E663}"/>
              </a:ext>
            </a:extLst>
          </p:cNvPr>
          <p:cNvSpPr/>
          <p:nvPr/>
        </p:nvSpPr>
        <p:spPr>
          <a:xfrm>
            <a:off x="11471823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3" name="Ovál 42">
            <a:extLst>
              <a:ext uri="{FF2B5EF4-FFF2-40B4-BE49-F238E27FC236}">
                <a16:creationId xmlns:a16="http://schemas.microsoft.com/office/drawing/2014/main" id="{667D325C-9899-C448-BA50-E35F79702F0D}"/>
              </a:ext>
            </a:extLst>
          </p:cNvPr>
          <p:cNvSpPr/>
          <p:nvPr/>
        </p:nvSpPr>
        <p:spPr>
          <a:xfrm>
            <a:off x="10280253" y="700166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4" name="Ovál 43">
            <a:extLst>
              <a:ext uri="{FF2B5EF4-FFF2-40B4-BE49-F238E27FC236}">
                <a16:creationId xmlns:a16="http://schemas.microsoft.com/office/drawing/2014/main" id="{B823F3CD-4D25-8D47-9AA5-D18C333A53D6}"/>
              </a:ext>
            </a:extLst>
          </p:cNvPr>
          <p:cNvSpPr/>
          <p:nvPr/>
        </p:nvSpPr>
        <p:spPr>
          <a:xfrm>
            <a:off x="1047884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5" name="Ovál 44">
            <a:extLst>
              <a:ext uri="{FF2B5EF4-FFF2-40B4-BE49-F238E27FC236}">
                <a16:creationId xmlns:a16="http://schemas.microsoft.com/office/drawing/2014/main" id="{34C2C481-91B1-4948-91A2-6E0D780416DA}"/>
              </a:ext>
            </a:extLst>
          </p:cNvPr>
          <p:cNvSpPr/>
          <p:nvPr/>
        </p:nvSpPr>
        <p:spPr>
          <a:xfrm>
            <a:off x="1067744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6" name="Ovál 45">
            <a:extLst>
              <a:ext uri="{FF2B5EF4-FFF2-40B4-BE49-F238E27FC236}">
                <a16:creationId xmlns:a16="http://schemas.microsoft.com/office/drawing/2014/main" id="{5E4C8D6A-92D7-2742-AC6A-0F9E76119A14}"/>
              </a:ext>
            </a:extLst>
          </p:cNvPr>
          <p:cNvSpPr/>
          <p:nvPr/>
        </p:nvSpPr>
        <p:spPr>
          <a:xfrm>
            <a:off x="1087603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7" name="Ovál 46">
            <a:extLst>
              <a:ext uri="{FF2B5EF4-FFF2-40B4-BE49-F238E27FC236}">
                <a16:creationId xmlns:a16="http://schemas.microsoft.com/office/drawing/2014/main" id="{D51ECD76-965D-A347-A18D-5CB6C163C912}"/>
              </a:ext>
            </a:extLst>
          </p:cNvPr>
          <p:cNvSpPr/>
          <p:nvPr/>
        </p:nvSpPr>
        <p:spPr>
          <a:xfrm>
            <a:off x="1107463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8" name="Ovál 47">
            <a:extLst>
              <a:ext uri="{FF2B5EF4-FFF2-40B4-BE49-F238E27FC236}">
                <a16:creationId xmlns:a16="http://schemas.microsoft.com/office/drawing/2014/main" id="{2FC0C884-0F6D-0541-BCC6-0BEB001ED853}"/>
              </a:ext>
            </a:extLst>
          </p:cNvPr>
          <p:cNvSpPr/>
          <p:nvPr/>
        </p:nvSpPr>
        <p:spPr>
          <a:xfrm>
            <a:off x="11273228" y="70016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9" name="Ovál 48">
            <a:extLst>
              <a:ext uri="{FF2B5EF4-FFF2-40B4-BE49-F238E27FC236}">
                <a16:creationId xmlns:a16="http://schemas.microsoft.com/office/drawing/2014/main" id="{FD1A5EC3-F019-4D46-8D58-8B2DA546F585}"/>
              </a:ext>
            </a:extLst>
          </p:cNvPr>
          <p:cNvSpPr/>
          <p:nvPr/>
        </p:nvSpPr>
        <p:spPr>
          <a:xfrm>
            <a:off x="11471823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0" name="Ovál 49">
            <a:extLst>
              <a:ext uri="{FF2B5EF4-FFF2-40B4-BE49-F238E27FC236}">
                <a16:creationId xmlns:a16="http://schemas.microsoft.com/office/drawing/2014/main" id="{D18CED33-3CA6-9348-B00A-BD60EA21FD9C}"/>
              </a:ext>
            </a:extLst>
          </p:cNvPr>
          <p:cNvSpPr/>
          <p:nvPr/>
        </p:nvSpPr>
        <p:spPr>
          <a:xfrm>
            <a:off x="11675602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1" name="Ovál 50">
            <a:extLst>
              <a:ext uri="{FF2B5EF4-FFF2-40B4-BE49-F238E27FC236}">
                <a16:creationId xmlns:a16="http://schemas.microsoft.com/office/drawing/2014/main" id="{F81BD878-A7C9-FC49-AF93-F6F336A329AC}"/>
              </a:ext>
            </a:extLst>
          </p:cNvPr>
          <p:cNvSpPr/>
          <p:nvPr/>
        </p:nvSpPr>
        <p:spPr>
          <a:xfrm>
            <a:off x="11874197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2" name="Ovál 51">
            <a:extLst>
              <a:ext uri="{FF2B5EF4-FFF2-40B4-BE49-F238E27FC236}">
                <a16:creationId xmlns:a16="http://schemas.microsoft.com/office/drawing/2014/main" id="{14B9BBE3-80E0-8845-86E2-7E98BEB8038D}"/>
              </a:ext>
            </a:extLst>
          </p:cNvPr>
          <p:cNvSpPr/>
          <p:nvPr/>
        </p:nvSpPr>
        <p:spPr>
          <a:xfrm>
            <a:off x="11675602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3" name="Ovál 52">
            <a:extLst>
              <a:ext uri="{FF2B5EF4-FFF2-40B4-BE49-F238E27FC236}">
                <a16:creationId xmlns:a16="http://schemas.microsoft.com/office/drawing/2014/main" id="{F642F704-130B-9F41-9AA2-601CDCE33C76}"/>
              </a:ext>
            </a:extLst>
          </p:cNvPr>
          <p:cNvSpPr/>
          <p:nvPr/>
        </p:nvSpPr>
        <p:spPr>
          <a:xfrm>
            <a:off x="11874197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pic>
        <p:nvPicPr>
          <p:cNvPr id="54" name="Grafický objekt 53" descr="Zaškrtnutí se souvislou výplní">
            <a:extLst>
              <a:ext uri="{FF2B5EF4-FFF2-40B4-BE49-F238E27FC236}">
                <a16:creationId xmlns:a16="http://schemas.microsoft.com/office/drawing/2014/main" id="{7E2943D0-C2D2-7546-8B2C-F0D985636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645" y="2692867"/>
            <a:ext cx="313876" cy="313876"/>
          </a:xfrm>
          <a:prstGeom prst="rect">
            <a:avLst/>
          </a:prstGeom>
        </p:spPr>
      </p:pic>
      <p:sp>
        <p:nvSpPr>
          <p:cNvPr id="55" name="Obdélník 54">
            <a:extLst>
              <a:ext uri="{FF2B5EF4-FFF2-40B4-BE49-F238E27FC236}">
                <a16:creationId xmlns:a16="http://schemas.microsoft.com/office/drawing/2014/main" id="{24B83C6A-5DC2-974A-990A-DC1CE0EF95C2}"/>
              </a:ext>
            </a:extLst>
          </p:cNvPr>
          <p:cNvSpPr/>
          <p:nvPr/>
        </p:nvSpPr>
        <p:spPr>
          <a:xfrm>
            <a:off x="1462583" y="2665139"/>
            <a:ext cx="1073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2"/>
              </a:buClr>
            </a:pP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Overview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56" name="Obdélník 55">
            <a:extLst>
              <a:ext uri="{FF2B5EF4-FFF2-40B4-BE49-F238E27FC236}">
                <a16:creationId xmlns:a16="http://schemas.microsoft.com/office/drawing/2014/main" id="{32267DB5-62B9-F145-B73A-A39D523452B8}"/>
              </a:ext>
            </a:extLst>
          </p:cNvPr>
          <p:cNvSpPr/>
          <p:nvPr/>
        </p:nvSpPr>
        <p:spPr>
          <a:xfrm>
            <a:off x="1462583" y="3195841"/>
            <a:ext cx="2081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2"/>
              </a:buClr>
            </a:pP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Problem description</a:t>
            </a:r>
            <a:endParaRPr lang="en-GB">
              <a:solidFill>
                <a:schemeClr val="bg1"/>
              </a:solidFill>
              <a:cs typeface="Calibri"/>
            </a:endParaRPr>
          </a:p>
        </p:txBody>
      </p:sp>
      <p:sp>
        <p:nvSpPr>
          <p:cNvPr id="57" name="Obdélník 56">
            <a:extLst>
              <a:ext uri="{FF2B5EF4-FFF2-40B4-BE49-F238E27FC236}">
                <a16:creationId xmlns:a16="http://schemas.microsoft.com/office/drawing/2014/main" id="{FF6C7DCD-3B7F-2D4D-8CBE-F448E8B6BDD6}"/>
              </a:ext>
            </a:extLst>
          </p:cNvPr>
          <p:cNvSpPr/>
          <p:nvPr/>
        </p:nvSpPr>
        <p:spPr>
          <a:xfrm>
            <a:off x="1462583" y="3745280"/>
            <a:ext cx="960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Solution</a:t>
            </a:r>
            <a:endParaRPr lang="cs-RU"/>
          </a:p>
        </p:txBody>
      </p:sp>
      <p:sp>
        <p:nvSpPr>
          <p:cNvPr id="58" name="Obdélník 57">
            <a:extLst>
              <a:ext uri="{FF2B5EF4-FFF2-40B4-BE49-F238E27FC236}">
                <a16:creationId xmlns:a16="http://schemas.microsoft.com/office/drawing/2014/main" id="{A3C17A0A-188C-3B4D-8643-035B00606D0A}"/>
              </a:ext>
            </a:extLst>
          </p:cNvPr>
          <p:cNvSpPr/>
          <p:nvPr/>
        </p:nvSpPr>
        <p:spPr>
          <a:xfrm>
            <a:off x="1462583" y="4269329"/>
            <a:ext cx="1685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2"/>
              </a:buClr>
            </a:pP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Project Logistics</a:t>
            </a:r>
            <a:endParaRPr lang="en-GB">
              <a:solidFill>
                <a:schemeClr val="bg1"/>
              </a:solidFill>
              <a:cs typeface="Calibri"/>
            </a:endParaRPr>
          </a:p>
        </p:txBody>
      </p:sp>
      <p:pic>
        <p:nvPicPr>
          <p:cNvPr id="59" name="Grafický objekt 58" descr="Zaškrtnutí se souvislou výplní">
            <a:extLst>
              <a:ext uri="{FF2B5EF4-FFF2-40B4-BE49-F238E27FC236}">
                <a16:creationId xmlns:a16="http://schemas.microsoft.com/office/drawing/2014/main" id="{CA827F3F-FBAC-B649-AF71-30B27F165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645" y="3223569"/>
            <a:ext cx="313876" cy="313876"/>
          </a:xfrm>
          <a:prstGeom prst="rect">
            <a:avLst/>
          </a:prstGeom>
        </p:spPr>
      </p:pic>
      <p:pic>
        <p:nvPicPr>
          <p:cNvPr id="60" name="Grafický objekt 59" descr="Zaškrtnutí se souvislou výplní">
            <a:extLst>
              <a:ext uri="{FF2B5EF4-FFF2-40B4-BE49-F238E27FC236}">
                <a16:creationId xmlns:a16="http://schemas.microsoft.com/office/drawing/2014/main" id="{E545F53F-1AD3-FC45-B522-6A668E274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645" y="3760313"/>
            <a:ext cx="313876" cy="313876"/>
          </a:xfrm>
          <a:prstGeom prst="rect">
            <a:avLst/>
          </a:prstGeom>
        </p:spPr>
      </p:pic>
      <p:pic>
        <p:nvPicPr>
          <p:cNvPr id="61" name="Grafický objekt 60" descr="Zaškrtnutí se souvislou výplní">
            <a:extLst>
              <a:ext uri="{FF2B5EF4-FFF2-40B4-BE49-F238E27FC236}">
                <a16:creationId xmlns:a16="http://schemas.microsoft.com/office/drawing/2014/main" id="{BA17543C-E67F-F349-90D6-0281694CD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645" y="4297057"/>
            <a:ext cx="313876" cy="313876"/>
          </a:xfrm>
          <a:prstGeom prst="rect">
            <a:avLst/>
          </a:prstGeom>
        </p:spPr>
      </p:pic>
      <p:sp>
        <p:nvSpPr>
          <p:cNvPr id="65" name="Obdélník 64">
            <a:extLst>
              <a:ext uri="{FF2B5EF4-FFF2-40B4-BE49-F238E27FC236}">
                <a16:creationId xmlns:a16="http://schemas.microsoft.com/office/drawing/2014/main" id="{8E9A4EC0-1914-6D4F-8B61-7DB38785A890}"/>
              </a:ext>
            </a:extLst>
          </p:cNvPr>
          <p:cNvSpPr/>
          <p:nvPr/>
        </p:nvSpPr>
        <p:spPr>
          <a:xfrm>
            <a:off x="9275720" y="252839"/>
            <a:ext cx="88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 sz="1600">
                <a:solidFill>
                  <a:schemeClr val="bg1"/>
                </a:solidFill>
              </a:rPr>
              <a:t>Flooid </a:t>
            </a:r>
          </a:p>
          <a:p>
            <a:r>
              <a:rPr lang="cs-RU" sz="1600">
                <a:solidFill>
                  <a:schemeClr val="bg1"/>
                </a:solidFill>
              </a:rPr>
              <a:t>network</a:t>
            </a:r>
            <a:endParaRPr lang="cs-RU" sz="1600"/>
          </a:p>
        </p:txBody>
      </p:sp>
      <p:cxnSp>
        <p:nvCxnSpPr>
          <p:cNvPr id="66" name="Přímá spojnice 65">
            <a:extLst>
              <a:ext uri="{FF2B5EF4-FFF2-40B4-BE49-F238E27FC236}">
                <a16:creationId xmlns:a16="http://schemas.microsoft.com/office/drawing/2014/main" id="{11B0AFAA-E2C0-C549-8594-448D452617CC}"/>
              </a:ext>
            </a:extLst>
          </p:cNvPr>
          <p:cNvCxnSpPr>
            <a:cxnSpLocks/>
          </p:cNvCxnSpPr>
          <p:nvPr/>
        </p:nvCxnSpPr>
        <p:spPr>
          <a:xfrm>
            <a:off x="10166920" y="150581"/>
            <a:ext cx="0" cy="792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bdélník 66">
            <a:extLst>
              <a:ext uri="{FF2B5EF4-FFF2-40B4-BE49-F238E27FC236}">
                <a16:creationId xmlns:a16="http://schemas.microsoft.com/office/drawing/2014/main" id="{2A549DEA-22C2-904A-B56F-A4F6ED802EE1}"/>
              </a:ext>
            </a:extLst>
          </p:cNvPr>
          <p:cNvSpPr/>
          <p:nvPr/>
        </p:nvSpPr>
        <p:spPr>
          <a:xfrm>
            <a:off x="9256783" y="151001"/>
            <a:ext cx="2836337" cy="7884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1811885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Obrázek 69" descr="Obsah obrázku noční obloha&#10;&#10;Popis byl vytvořen automaticky">
            <a:extLst>
              <a:ext uri="{FF2B5EF4-FFF2-40B4-BE49-F238E27FC236}">
                <a16:creationId xmlns:a16="http://schemas.microsoft.com/office/drawing/2014/main" id="{4E2B0CC2-AF55-F74A-88D7-719EDFDD5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51817">
            <a:off x="-678493" y="1271611"/>
            <a:ext cx="13806988" cy="6558045"/>
          </a:xfrm>
          <a:prstGeom prst="rect">
            <a:avLst/>
          </a:prstGeom>
        </p:spPr>
      </p:pic>
      <p:sp>
        <p:nvSpPr>
          <p:cNvPr id="2" name="Obdélník 1">
            <a:extLst>
              <a:ext uri="{FF2B5EF4-FFF2-40B4-BE49-F238E27FC236}">
                <a16:creationId xmlns:a16="http://schemas.microsoft.com/office/drawing/2014/main" id="{3290C09B-ABEB-4744-A568-91F7739E2B05}"/>
              </a:ext>
            </a:extLst>
          </p:cNvPr>
          <p:cNvSpPr/>
          <p:nvPr/>
        </p:nvSpPr>
        <p:spPr>
          <a:xfrm>
            <a:off x="683383" y="1869691"/>
            <a:ext cx="10948473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How to design an information</a:t>
            </a:r>
            <a:r>
              <a:rPr lang="en-GB">
                <a:solidFill>
                  <a:schemeClr val="bg1"/>
                </a:solidFill>
              </a:rPr>
              <a:t> </a:t>
            </a:r>
            <a:r>
              <a:rPr lang="en-GB" sz="2000">
                <a:solidFill>
                  <a:schemeClr val="bg1"/>
                </a:solidFill>
              </a:rPr>
              <a:t>network to enable its’ members to increase transparency and data flow?  </a:t>
            </a:r>
            <a:endParaRPr lang="cs-RU" sz="2000">
              <a:solidFill>
                <a:schemeClr val="bg1"/>
              </a:solidFill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E34DF4AF-862B-4C44-9EFE-0FF6DDE2DDAE}"/>
              </a:ext>
            </a:extLst>
          </p:cNvPr>
          <p:cNvSpPr/>
          <p:nvPr/>
        </p:nvSpPr>
        <p:spPr>
          <a:xfrm>
            <a:off x="1053969" y="29244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GB">
                <a:solidFill>
                  <a:schemeClr val="bg1"/>
                </a:solidFill>
                <a:latin typeface="Calibri" panose="020F0502020204030204" pitchFamily="34" charset="0"/>
              </a:rPr>
              <a:t>What are the community's needs for the network?  </a:t>
            </a:r>
          </a:p>
        </p:txBody>
      </p:sp>
      <p:pic>
        <p:nvPicPr>
          <p:cNvPr id="24" name="Obrázek 23">
            <a:extLst>
              <a:ext uri="{FF2B5EF4-FFF2-40B4-BE49-F238E27FC236}">
                <a16:creationId xmlns:a16="http://schemas.microsoft.com/office/drawing/2014/main" id="{9D585953-48C2-EA4C-914B-2F39A90B85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20260877">
            <a:off x="9322194" y="3496017"/>
            <a:ext cx="3906000" cy="3906000"/>
          </a:xfrm>
          <a:prstGeom prst="rect">
            <a:avLst/>
          </a:prstGeom>
        </p:spPr>
      </p:pic>
      <p:sp>
        <p:nvSpPr>
          <p:cNvPr id="25" name="Obdélník 24">
            <a:extLst>
              <a:ext uri="{FF2B5EF4-FFF2-40B4-BE49-F238E27FC236}">
                <a16:creationId xmlns:a16="http://schemas.microsoft.com/office/drawing/2014/main" id="{7C2978A2-BC1E-D84C-9E01-D0DBC66646FB}"/>
              </a:ext>
            </a:extLst>
          </p:cNvPr>
          <p:cNvSpPr/>
          <p:nvPr/>
        </p:nvSpPr>
        <p:spPr>
          <a:xfrm>
            <a:off x="1066168" y="4007850"/>
            <a:ext cx="9184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>
                <a:solidFill>
                  <a:schemeClr val="bg1"/>
                </a:solidFill>
                <a:latin typeface="Calibri" panose="020F0502020204030204" pitchFamily="34" charset="0"/>
              </a:rPr>
              <a:t>How can </a:t>
            </a:r>
            <a:r>
              <a:rPr lang="en-GB" err="1">
                <a:solidFill>
                  <a:schemeClr val="bg1"/>
                </a:solidFill>
                <a:latin typeface="Calibri" panose="020F0502020204030204" pitchFamily="34" charset="0"/>
              </a:rPr>
              <a:t>Datastic</a:t>
            </a:r>
            <a:r>
              <a:rPr lang="en-GB">
                <a:solidFill>
                  <a:schemeClr val="bg1"/>
                </a:solidFill>
                <a:latin typeface="Calibri" panose="020F0502020204030204" pitchFamily="34" charset="0"/>
              </a:rPr>
              <a:t> make a network using the tools (web scrapping, NLP, graphs) that are chosen?  </a:t>
            </a:r>
          </a:p>
        </p:txBody>
      </p:sp>
      <p:sp>
        <p:nvSpPr>
          <p:cNvPr id="26" name="Obdélník 25">
            <a:extLst>
              <a:ext uri="{FF2B5EF4-FFF2-40B4-BE49-F238E27FC236}">
                <a16:creationId xmlns:a16="http://schemas.microsoft.com/office/drawing/2014/main" id="{3F64EC82-A6CF-914A-84DE-57549C534515}"/>
              </a:ext>
            </a:extLst>
          </p:cNvPr>
          <p:cNvSpPr/>
          <p:nvPr/>
        </p:nvSpPr>
        <p:spPr>
          <a:xfrm>
            <a:off x="1053969" y="4548782"/>
            <a:ext cx="7609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>
                <a:solidFill>
                  <a:schemeClr val="bg1"/>
                </a:solidFill>
                <a:latin typeface="Calibri" panose="020F0502020204030204" pitchFamily="34" charset="0"/>
              </a:rPr>
              <a:t>How can the data from network be stored?   </a:t>
            </a:r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97BA58A2-D592-6849-94A5-25B12E40991B}"/>
              </a:ext>
            </a:extLst>
          </p:cNvPr>
          <p:cNvSpPr/>
          <p:nvPr/>
        </p:nvSpPr>
        <p:spPr>
          <a:xfrm>
            <a:off x="1053969" y="562066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GB">
                <a:solidFill>
                  <a:schemeClr val="bg1"/>
                </a:solidFill>
                <a:latin typeface="Calibri" panose="020F0502020204030204" pitchFamily="34" charset="0"/>
              </a:rPr>
              <a:t>How can this project be transformed to a business? </a:t>
            </a:r>
          </a:p>
        </p:txBody>
      </p:sp>
      <p:sp>
        <p:nvSpPr>
          <p:cNvPr id="29" name="Obdélník 28">
            <a:extLst>
              <a:ext uri="{FF2B5EF4-FFF2-40B4-BE49-F238E27FC236}">
                <a16:creationId xmlns:a16="http://schemas.microsoft.com/office/drawing/2014/main" id="{539AAED5-79CD-CD48-879B-C28FE1ADB1FE}"/>
              </a:ext>
            </a:extLst>
          </p:cNvPr>
          <p:cNvSpPr/>
          <p:nvPr/>
        </p:nvSpPr>
        <p:spPr>
          <a:xfrm>
            <a:off x="1053969" y="3468421"/>
            <a:ext cx="4059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GB">
                <a:solidFill>
                  <a:schemeClr val="bg1"/>
                </a:solidFill>
                <a:latin typeface="Calibri" panose="020F0502020204030204" pitchFamily="34" charset="0"/>
              </a:rPr>
              <a:t>What kind of data should be in network? 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E3109C0B-C0FD-D346-B942-14E4CAD78301}"/>
              </a:ext>
            </a:extLst>
          </p:cNvPr>
          <p:cNvSpPr/>
          <p:nvPr/>
        </p:nvSpPr>
        <p:spPr>
          <a:xfrm>
            <a:off x="683383" y="1706127"/>
            <a:ext cx="10868487" cy="761344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glow rad="184688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9C0FECC-AC27-439C-8F60-0338B8B3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4</a:t>
            </a:fld>
            <a:endParaRPr lang="nl-NL"/>
          </a:p>
        </p:txBody>
      </p:sp>
      <p:sp>
        <p:nvSpPr>
          <p:cNvPr id="40" name="Title 23">
            <a:extLst>
              <a:ext uri="{FF2B5EF4-FFF2-40B4-BE49-F238E27FC236}">
                <a16:creationId xmlns:a16="http://schemas.microsoft.com/office/drawing/2014/main" id="{06DB78C2-749C-2D45-B105-E53B1E328A7E}"/>
              </a:ext>
            </a:extLst>
          </p:cNvPr>
          <p:cNvSpPr txBox="1">
            <a:spLocks/>
          </p:cNvSpPr>
          <p:nvPr/>
        </p:nvSpPr>
        <p:spPr>
          <a:xfrm>
            <a:off x="603396" y="416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cs typeface="Calibri Light"/>
              </a:rPr>
              <a:t>Research questions </a:t>
            </a:r>
          </a:p>
        </p:txBody>
      </p:sp>
      <p:sp>
        <p:nvSpPr>
          <p:cNvPr id="43" name="Obdélník 42">
            <a:extLst>
              <a:ext uri="{FF2B5EF4-FFF2-40B4-BE49-F238E27FC236}">
                <a16:creationId xmlns:a16="http://schemas.microsoft.com/office/drawing/2014/main" id="{3A209BAA-C22E-B241-9CF8-821FEB2F67B9}"/>
              </a:ext>
            </a:extLst>
          </p:cNvPr>
          <p:cNvSpPr/>
          <p:nvPr/>
        </p:nvSpPr>
        <p:spPr>
          <a:xfrm>
            <a:off x="10280253" y="176053"/>
            <a:ext cx="1698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Research questions</a:t>
            </a:r>
            <a:endParaRPr lang="cs-RU" sz="1400">
              <a:solidFill>
                <a:schemeClr val="bg1"/>
              </a:solidFill>
            </a:endParaRPr>
          </a:p>
        </p:txBody>
      </p:sp>
      <p:sp>
        <p:nvSpPr>
          <p:cNvPr id="44" name="Ovál 43">
            <a:extLst>
              <a:ext uri="{FF2B5EF4-FFF2-40B4-BE49-F238E27FC236}">
                <a16:creationId xmlns:a16="http://schemas.microsoft.com/office/drawing/2014/main" id="{456557B5-61A3-A04F-BBD5-B6B7DD736BB6}"/>
              </a:ext>
            </a:extLst>
          </p:cNvPr>
          <p:cNvSpPr/>
          <p:nvPr/>
        </p:nvSpPr>
        <p:spPr>
          <a:xfrm>
            <a:off x="10280253" y="51703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5" name="Ovál 44">
            <a:extLst>
              <a:ext uri="{FF2B5EF4-FFF2-40B4-BE49-F238E27FC236}">
                <a16:creationId xmlns:a16="http://schemas.microsoft.com/office/drawing/2014/main" id="{966BBDF7-6014-A74D-A9AA-09FB26792559}"/>
              </a:ext>
            </a:extLst>
          </p:cNvPr>
          <p:cNvSpPr/>
          <p:nvPr/>
        </p:nvSpPr>
        <p:spPr>
          <a:xfrm>
            <a:off x="1047884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6" name="Ovál 45">
            <a:extLst>
              <a:ext uri="{FF2B5EF4-FFF2-40B4-BE49-F238E27FC236}">
                <a16:creationId xmlns:a16="http://schemas.microsoft.com/office/drawing/2014/main" id="{97FBD8E9-2AFF-B743-8621-AD693382E3E0}"/>
              </a:ext>
            </a:extLst>
          </p:cNvPr>
          <p:cNvSpPr/>
          <p:nvPr/>
        </p:nvSpPr>
        <p:spPr>
          <a:xfrm>
            <a:off x="10677443" y="517033"/>
            <a:ext cx="104869" cy="10486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7" name="Ovál 46">
            <a:extLst>
              <a:ext uri="{FF2B5EF4-FFF2-40B4-BE49-F238E27FC236}">
                <a16:creationId xmlns:a16="http://schemas.microsoft.com/office/drawing/2014/main" id="{F98A69EA-8775-5044-97D5-B78931471794}"/>
              </a:ext>
            </a:extLst>
          </p:cNvPr>
          <p:cNvSpPr/>
          <p:nvPr/>
        </p:nvSpPr>
        <p:spPr>
          <a:xfrm>
            <a:off x="1087603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8" name="Ovál 47">
            <a:extLst>
              <a:ext uri="{FF2B5EF4-FFF2-40B4-BE49-F238E27FC236}">
                <a16:creationId xmlns:a16="http://schemas.microsoft.com/office/drawing/2014/main" id="{B89B22A6-4A49-5D4E-AAC3-3E3E6B422990}"/>
              </a:ext>
            </a:extLst>
          </p:cNvPr>
          <p:cNvSpPr/>
          <p:nvPr/>
        </p:nvSpPr>
        <p:spPr>
          <a:xfrm>
            <a:off x="1107463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9" name="Ovál 48">
            <a:extLst>
              <a:ext uri="{FF2B5EF4-FFF2-40B4-BE49-F238E27FC236}">
                <a16:creationId xmlns:a16="http://schemas.microsoft.com/office/drawing/2014/main" id="{126C7C95-BC01-C34F-A46B-C3B9AF3DA3FF}"/>
              </a:ext>
            </a:extLst>
          </p:cNvPr>
          <p:cNvSpPr/>
          <p:nvPr/>
        </p:nvSpPr>
        <p:spPr>
          <a:xfrm>
            <a:off x="11273228" y="517032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0" name="Ovál 49">
            <a:extLst>
              <a:ext uri="{FF2B5EF4-FFF2-40B4-BE49-F238E27FC236}">
                <a16:creationId xmlns:a16="http://schemas.microsoft.com/office/drawing/2014/main" id="{3C479A27-F769-2646-9596-974B596CBBCD}"/>
              </a:ext>
            </a:extLst>
          </p:cNvPr>
          <p:cNvSpPr/>
          <p:nvPr/>
        </p:nvSpPr>
        <p:spPr>
          <a:xfrm>
            <a:off x="11471823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1" name="Ovál 50">
            <a:extLst>
              <a:ext uri="{FF2B5EF4-FFF2-40B4-BE49-F238E27FC236}">
                <a16:creationId xmlns:a16="http://schemas.microsoft.com/office/drawing/2014/main" id="{BAC56835-8E62-A24A-B7B7-1FD432CE2016}"/>
              </a:ext>
            </a:extLst>
          </p:cNvPr>
          <p:cNvSpPr/>
          <p:nvPr/>
        </p:nvSpPr>
        <p:spPr>
          <a:xfrm>
            <a:off x="10280253" y="700166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2" name="Ovál 51">
            <a:extLst>
              <a:ext uri="{FF2B5EF4-FFF2-40B4-BE49-F238E27FC236}">
                <a16:creationId xmlns:a16="http://schemas.microsoft.com/office/drawing/2014/main" id="{08C7AB24-F53F-6E41-A003-19B782C6C765}"/>
              </a:ext>
            </a:extLst>
          </p:cNvPr>
          <p:cNvSpPr/>
          <p:nvPr/>
        </p:nvSpPr>
        <p:spPr>
          <a:xfrm>
            <a:off x="1047884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3" name="Ovál 52">
            <a:extLst>
              <a:ext uri="{FF2B5EF4-FFF2-40B4-BE49-F238E27FC236}">
                <a16:creationId xmlns:a16="http://schemas.microsoft.com/office/drawing/2014/main" id="{EE9ED39B-5C40-0F4E-89D1-5F9D4BB06BB6}"/>
              </a:ext>
            </a:extLst>
          </p:cNvPr>
          <p:cNvSpPr/>
          <p:nvPr/>
        </p:nvSpPr>
        <p:spPr>
          <a:xfrm>
            <a:off x="1067744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4" name="Ovál 53">
            <a:extLst>
              <a:ext uri="{FF2B5EF4-FFF2-40B4-BE49-F238E27FC236}">
                <a16:creationId xmlns:a16="http://schemas.microsoft.com/office/drawing/2014/main" id="{A120F53F-217B-3148-80A5-1605583A4C5B}"/>
              </a:ext>
            </a:extLst>
          </p:cNvPr>
          <p:cNvSpPr/>
          <p:nvPr/>
        </p:nvSpPr>
        <p:spPr>
          <a:xfrm>
            <a:off x="1087603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5" name="Ovál 54">
            <a:extLst>
              <a:ext uri="{FF2B5EF4-FFF2-40B4-BE49-F238E27FC236}">
                <a16:creationId xmlns:a16="http://schemas.microsoft.com/office/drawing/2014/main" id="{360D745C-A3AA-C447-A495-85D0D0F7CEC6}"/>
              </a:ext>
            </a:extLst>
          </p:cNvPr>
          <p:cNvSpPr/>
          <p:nvPr/>
        </p:nvSpPr>
        <p:spPr>
          <a:xfrm>
            <a:off x="1107463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6" name="Ovál 55">
            <a:extLst>
              <a:ext uri="{FF2B5EF4-FFF2-40B4-BE49-F238E27FC236}">
                <a16:creationId xmlns:a16="http://schemas.microsoft.com/office/drawing/2014/main" id="{D2348595-CB67-1A40-A1DC-54599C8DA8E8}"/>
              </a:ext>
            </a:extLst>
          </p:cNvPr>
          <p:cNvSpPr/>
          <p:nvPr/>
        </p:nvSpPr>
        <p:spPr>
          <a:xfrm>
            <a:off x="11273228" y="70016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D5072D31-878E-2249-BC74-D2C70B0827D2}"/>
              </a:ext>
            </a:extLst>
          </p:cNvPr>
          <p:cNvSpPr/>
          <p:nvPr/>
        </p:nvSpPr>
        <p:spPr>
          <a:xfrm>
            <a:off x="11471823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8" name="Ovál 57">
            <a:extLst>
              <a:ext uri="{FF2B5EF4-FFF2-40B4-BE49-F238E27FC236}">
                <a16:creationId xmlns:a16="http://schemas.microsoft.com/office/drawing/2014/main" id="{2D38291F-17D6-FB44-9F88-6C0DD7011448}"/>
              </a:ext>
            </a:extLst>
          </p:cNvPr>
          <p:cNvSpPr/>
          <p:nvPr/>
        </p:nvSpPr>
        <p:spPr>
          <a:xfrm>
            <a:off x="11675602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9" name="Ovál 58">
            <a:extLst>
              <a:ext uri="{FF2B5EF4-FFF2-40B4-BE49-F238E27FC236}">
                <a16:creationId xmlns:a16="http://schemas.microsoft.com/office/drawing/2014/main" id="{67D2AFF4-016A-874E-90DE-7FD34D6F5D46}"/>
              </a:ext>
            </a:extLst>
          </p:cNvPr>
          <p:cNvSpPr/>
          <p:nvPr/>
        </p:nvSpPr>
        <p:spPr>
          <a:xfrm>
            <a:off x="11874197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0" name="Ovál 59">
            <a:extLst>
              <a:ext uri="{FF2B5EF4-FFF2-40B4-BE49-F238E27FC236}">
                <a16:creationId xmlns:a16="http://schemas.microsoft.com/office/drawing/2014/main" id="{81E85CCC-1500-8641-AD78-2CA63FF8CD34}"/>
              </a:ext>
            </a:extLst>
          </p:cNvPr>
          <p:cNvSpPr/>
          <p:nvPr/>
        </p:nvSpPr>
        <p:spPr>
          <a:xfrm>
            <a:off x="11675602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1" name="Ovál 60">
            <a:extLst>
              <a:ext uri="{FF2B5EF4-FFF2-40B4-BE49-F238E27FC236}">
                <a16:creationId xmlns:a16="http://schemas.microsoft.com/office/drawing/2014/main" id="{451899ED-50C3-DB4F-8D33-112BDCD641CE}"/>
              </a:ext>
            </a:extLst>
          </p:cNvPr>
          <p:cNvSpPr/>
          <p:nvPr/>
        </p:nvSpPr>
        <p:spPr>
          <a:xfrm>
            <a:off x="11874197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2" name="Obdélník 61">
            <a:extLst>
              <a:ext uri="{FF2B5EF4-FFF2-40B4-BE49-F238E27FC236}">
                <a16:creationId xmlns:a16="http://schemas.microsoft.com/office/drawing/2014/main" id="{6A993E24-30BD-1F4D-A90B-28453551A3C4}"/>
              </a:ext>
            </a:extLst>
          </p:cNvPr>
          <p:cNvSpPr/>
          <p:nvPr/>
        </p:nvSpPr>
        <p:spPr>
          <a:xfrm rot="998484">
            <a:off x="643539" y="2785344"/>
            <a:ext cx="397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>
                <a:solidFill>
                  <a:schemeClr val="accent2"/>
                </a:solidFill>
                <a:latin typeface="Calibri" panose="020F0502020204030204" pitchFamily="34" charset="0"/>
              </a:rPr>
              <a:t>?</a:t>
            </a:r>
            <a:endParaRPr lang="cs-RU" sz="3600" b="1">
              <a:solidFill>
                <a:schemeClr val="accent2"/>
              </a:solidFill>
            </a:endParaRPr>
          </a:p>
        </p:txBody>
      </p:sp>
      <p:sp>
        <p:nvSpPr>
          <p:cNvPr id="63" name="Obdélník 62">
            <a:extLst>
              <a:ext uri="{FF2B5EF4-FFF2-40B4-BE49-F238E27FC236}">
                <a16:creationId xmlns:a16="http://schemas.microsoft.com/office/drawing/2014/main" id="{B9B60258-B8A6-C64E-9073-D045E2596866}"/>
              </a:ext>
            </a:extLst>
          </p:cNvPr>
          <p:cNvSpPr/>
          <p:nvPr/>
        </p:nvSpPr>
        <p:spPr>
          <a:xfrm rot="998484">
            <a:off x="643539" y="3329629"/>
            <a:ext cx="397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>
                <a:solidFill>
                  <a:schemeClr val="accent2"/>
                </a:solidFill>
                <a:latin typeface="Calibri" panose="020F0502020204030204" pitchFamily="34" charset="0"/>
              </a:rPr>
              <a:t>?</a:t>
            </a:r>
            <a:endParaRPr lang="cs-RU" sz="3600" b="1">
              <a:solidFill>
                <a:schemeClr val="accent2"/>
              </a:solidFill>
            </a:endParaRPr>
          </a:p>
        </p:txBody>
      </p:sp>
      <p:sp>
        <p:nvSpPr>
          <p:cNvPr id="64" name="Obdélník 63">
            <a:extLst>
              <a:ext uri="{FF2B5EF4-FFF2-40B4-BE49-F238E27FC236}">
                <a16:creationId xmlns:a16="http://schemas.microsoft.com/office/drawing/2014/main" id="{1A93CE65-B919-5645-82F6-A0DA883BF1CA}"/>
              </a:ext>
            </a:extLst>
          </p:cNvPr>
          <p:cNvSpPr/>
          <p:nvPr/>
        </p:nvSpPr>
        <p:spPr>
          <a:xfrm rot="998484">
            <a:off x="643539" y="3861291"/>
            <a:ext cx="397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>
                <a:solidFill>
                  <a:schemeClr val="accent2"/>
                </a:solidFill>
                <a:latin typeface="Calibri" panose="020F0502020204030204" pitchFamily="34" charset="0"/>
              </a:rPr>
              <a:t>?</a:t>
            </a:r>
            <a:endParaRPr lang="cs-RU" sz="3600" b="1">
              <a:solidFill>
                <a:schemeClr val="accent2"/>
              </a:solidFill>
            </a:endParaRPr>
          </a:p>
        </p:txBody>
      </p:sp>
      <p:sp>
        <p:nvSpPr>
          <p:cNvPr id="65" name="Obdélník 64">
            <a:extLst>
              <a:ext uri="{FF2B5EF4-FFF2-40B4-BE49-F238E27FC236}">
                <a16:creationId xmlns:a16="http://schemas.microsoft.com/office/drawing/2014/main" id="{FC67467D-121E-DC45-A2A6-84DF9C2034F5}"/>
              </a:ext>
            </a:extLst>
          </p:cNvPr>
          <p:cNvSpPr/>
          <p:nvPr/>
        </p:nvSpPr>
        <p:spPr>
          <a:xfrm rot="998484">
            <a:off x="643539" y="4420901"/>
            <a:ext cx="397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>
                <a:solidFill>
                  <a:schemeClr val="accent2"/>
                </a:solidFill>
                <a:latin typeface="Calibri" panose="020F0502020204030204" pitchFamily="34" charset="0"/>
              </a:rPr>
              <a:t>?</a:t>
            </a:r>
            <a:endParaRPr lang="cs-RU" sz="3600" b="1">
              <a:solidFill>
                <a:schemeClr val="accent2"/>
              </a:solidFill>
            </a:endParaRPr>
          </a:p>
        </p:txBody>
      </p:sp>
      <p:sp>
        <p:nvSpPr>
          <p:cNvPr id="66" name="Obdélník 65">
            <a:extLst>
              <a:ext uri="{FF2B5EF4-FFF2-40B4-BE49-F238E27FC236}">
                <a16:creationId xmlns:a16="http://schemas.microsoft.com/office/drawing/2014/main" id="{674479E0-D8AC-8A44-81BA-9AC8C9E46528}"/>
              </a:ext>
            </a:extLst>
          </p:cNvPr>
          <p:cNvSpPr/>
          <p:nvPr/>
        </p:nvSpPr>
        <p:spPr>
          <a:xfrm rot="998484">
            <a:off x="632470" y="4967935"/>
            <a:ext cx="397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>
                <a:solidFill>
                  <a:schemeClr val="accent2"/>
                </a:solidFill>
                <a:latin typeface="Calibri" panose="020F0502020204030204" pitchFamily="34" charset="0"/>
              </a:rPr>
              <a:t>?</a:t>
            </a:r>
            <a:endParaRPr lang="cs-RU" sz="3600" b="1">
              <a:solidFill>
                <a:schemeClr val="accent2"/>
              </a:solidFill>
            </a:endParaRPr>
          </a:p>
        </p:txBody>
      </p:sp>
      <p:sp>
        <p:nvSpPr>
          <p:cNvPr id="67" name="Obdélník 66">
            <a:extLst>
              <a:ext uri="{FF2B5EF4-FFF2-40B4-BE49-F238E27FC236}">
                <a16:creationId xmlns:a16="http://schemas.microsoft.com/office/drawing/2014/main" id="{CEA7EA05-FB5F-C040-809A-3B980D703896}"/>
              </a:ext>
            </a:extLst>
          </p:cNvPr>
          <p:cNvSpPr/>
          <p:nvPr/>
        </p:nvSpPr>
        <p:spPr>
          <a:xfrm rot="998484">
            <a:off x="632470" y="5526285"/>
            <a:ext cx="397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>
                <a:solidFill>
                  <a:schemeClr val="accent2"/>
                </a:solidFill>
                <a:latin typeface="Calibri" panose="020F0502020204030204" pitchFamily="34" charset="0"/>
              </a:rPr>
              <a:t>?</a:t>
            </a:r>
            <a:endParaRPr lang="cs-RU" sz="3600" b="1">
              <a:solidFill>
                <a:schemeClr val="accent2"/>
              </a:solidFill>
            </a:endParaRPr>
          </a:p>
        </p:txBody>
      </p:sp>
      <p:sp>
        <p:nvSpPr>
          <p:cNvPr id="69" name="Obdélník 68">
            <a:extLst>
              <a:ext uri="{FF2B5EF4-FFF2-40B4-BE49-F238E27FC236}">
                <a16:creationId xmlns:a16="http://schemas.microsoft.com/office/drawing/2014/main" id="{5ED6935B-04E3-B348-BC5A-1ACC6331A263}"/>
              </a:ext>
            </a:extLst>
          </p:cNvPr>
          <p:cNvSpPr/>
          <p:nvPr/>
        </p:nvSpPr>
        <p:spPr>
          <a:xfrm>
            <a:off x="1053969" y="5079685"/>
            <a:ext cx="5211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GB">
                <a:solidFill>
                  <a:schemeClr val="bg1"/>
                </a:solidFill>
                <a:latin typeface="Calibri" panose="020F0502020204030204" pitchFamily="34" charset="0"/>
              </a:rPr>
              <a:t>How can the network be presented to the end-user?  </a:t>
            </a:r>
          </a:p>
        </p:txBody>
      </p:sp>
      <p:sp>
        <p:nvSpPr>
          <p:cNvPr id="73" name="Obdélník 72">
            <a:extLst>
              <a:ext uri="{FF2B5EF4-FFF2-40B4-BE49-F238E27FC236}">
                <a16:creationId xmlns:a16="http://schemas.microsoft.com/office/drawing/2014/main" id="{6472025D-D588-6742-8049-301602672609}"/>
              </a:ext>
            </a:extLst>
          </p:cNvPr>
          <p:cNvSpPr/>
          <p:nvPr/>
        </p:nvSpPr>
        <p:spPr>
          <a:xfrm>
            <a:off x="9275720" y="252839"/>
            <a:ext cx="88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 sz="1600">
                <a:solidFill>
                  <a:schemeClr val="bg1"/>
                </a:solidFill>
              </a:rPr>
              <a:t>Flooid </a:t>
            </a:r>
          </a:p>
          <a:p>
            <a:r>
              <a:rPr lang="cs-RU" sz="1600">
                <a:solidFill>
                  <a:schemeClr val="bg1"/>
                </a:solidFill>
              </a:rPr>
              <a:t>network</a:t>
            </a:r>
            <a:endParaRPr lang="cs-RU" sz="1600"/>
          </a:p>
        </p:txBody>
      </p:sp>
      <p:cxnSp>
        <p:nvCxnSpPr>
          <p:cNvPr id="74" name="Přímá spojnice 73">
            <a:extLst>
              <a:ext uri="{FF2B5EF4-FFF2-40B4-BE49-F238E27FC236}">
                <a16:creationId xmlns:a16="http://schemas.microsoft.com/office/drawing/2014/main" id="{6CB2B752-AAD6-334F-8945-7A170BF65A1E}"/>
              </a:ext>
            </a:extLst>
          </p:cNvPr>
          <p:cNvCxnSpPr>
            <a:cxnSpLocks/>
          </p:cNvCxnSpPr>
          <p:nvPr/>
        </p:nvCxnSpPr>
        <p:spPr>
          <a:xfrm>
            <a:off x="10166920" y="150581"/>
            <a:ext cx="0" cy="792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bdélník 74">
            <a:extLst>
              <a:ext uri="{FF2B5EF4-FFF2-40B4-BE49-F238E27FC236}">
                <a16:creationId xmlns:a16="http://schemas.microsoft.com/office/drawing/2014/main" id="{A371C1B1-A516-A145-B7E1-C5E5DE89AE7B}"/>
              </a:ext>
            </a:extLst>
          </p:cNvPr>
          <p:cNvSpPr/>
          <p:nvPr/>
        </p:nvSpPr>
        <p:spPr>
          <a:xfrm>
            <a:off x="9256783" y="151001"/>
            <a:ext cx="2836337" cy="7884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3706192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ázek 22" descr="Obsah obrázku noční obloha&#10;&#10;Popis byl vytvořen automaticky">
            <a:extLst>
              <a:ext uri="{FF2B5EF4-FFF2-40B4-BE49-F238E27FC236}">
                <a16:creationId xmlns:a16="http://schemas.microsoft.com/office/drawing/2014/main" id="{B8BF6139-C2C8-3047-B546-2A89F4B0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1817">
            <a:off x="-678493" y="1271611"/>
            <a:ext cx="13806988" cy="6558045"/>
          </a:xfrm>
          <a:prstGeom prst="rect">
            <a:avLst/>
          </a:prstGeom>
        </p:spPr>
      </p:pic>
      <p:sp>
        <p:nvSpPr>
          <p:cNvPr id="2" name="Obdélník 1">
            <a:extLst>
              <a:ext uri="{FF2B5EF4-FFF2-40B4-BE49-F238E27FC236}">
                <a16:creationId xmlns:a16="http://schemas.microsoft.com/office/drawing/2014/main" id="{565516BB-61BD-484B-8ADE-D92195076A97}"/>
              </a:ext>
            </a:extLst>
          </p:cNvPr>
          <p:cNvSpPr/>
          <p:nvPr/>
        </p:nvSpPr>
        <p:spPr>
          <a:xfrm>
            <a:off x="6385123" y="2828835"/>
            <a:ext cx="184731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B5B9EE-7F48-2F4E-A7E0-FBE201261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6"/>
          <a:stretch/>
        </p:blipFill>
        <p:spPr bwMode="auto">
          <a:xfrm>
            <a:off x="4003545" y="681608"/>
            <a:ext cx="3915179" cy="5494783"/>
          </a:xfrm>
          <a:prstGeom prst="rect">
            <a:avLst/>
          </a:prstGeom>
          <a:effectLst>
            <a:glow rad="307319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délník 1">
            <a:extLst>
              <a:ext uri="{FF2B5EF4-FFF2-40B4-BE49-F238E27FC236}">
                <a16:creationId xmlns:a16="http://schemas.microsoft.com/office/drawing/2014/main" id="{0ED796E2-C0A7-4BB9-A5D1-673E7729A328}"/>
              </a:ext>
            </a:extLst>
          </p:cNvPr>
          <p:cNvSpPr/>
          <p:nvPr/>
        </p:nvSpPr>
        <p:spPr>
          <a:xfrm>
            <a:off x="6385123" y="2828835"/>
            <a:ext cx="184731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endParaRPr lang="nl-NL">
              <a:solidFill>
                <a:schemeClr val="bg1"/>
              </a:solidFill>
              <a:cs typeface="Calibri"/>
            </a:endParaRPr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971F1D4E-E470-4F30-8508-903A2235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5</a:t>
            </a:fld>
            <a:endParaRPr lang="nl-NL"/>
          </a:p>
        </p:txBody>
      </p:sp>
      <p:sp>
        <p:nvSpPr>
          <p:cNvPr id="30" name="Title 23">
            <a:extLst>
              <a:ext uri="{FF2B5EF4-FFF2-40B4-BE49-F238E27FC236}">
                <a16:creationId xmlns:a16="http://schemas.microsoft.com/office/drawing/2014/main" id="{AA06E77C-8D5B-5545-915D-75ADA75CE00B}"/>
              </a:ext>
            </a:extLst>
          </p:cNvPr>
          <p:cNvSpPr txBox="1">
            <a:spLocks/>
          </p:cNvSpPr>
          <p:nvPr/>
        </p:nvSpPr>
        <p:spPr>
          <a:xfrm>
            <a:off x="702305" y="4003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cs typeface="Calibri Light"/>
              </a:rPr>
              <a:t>Process </a:t>
            </a:r>
          </a:p>
          <a:p>
            <a:r>
              <a:rPr lang="en-GB">
                <a:solidFill>
                  <a:schemeClr val="bg1"/>
                </a:solidFill>
                <a:cs typeface="Calibri Light"/>
              </a:rPr>
              <a:t>overview</a:t>
            </a:r>
          </a:p>
        </p:txBody>
      </p:sp>
      <p:sp>
        <p:nvSpPr>
          <p:cNvPr id="54" name="Obdélník 53">
            <a:extLst>
              <a:ext uri="{FF2B5EF4-FFF2-40B4-BE49-F238E27FC236}">
                <a16:creationId xmlns:a16="http://schemas.microsoft.com/office/drawing/2014/main" id="{077921EB-33DF-4144-8AF6-A32836D57629}"/>
              </a:ext>
            </a:extLst>
          </p:cNvPr>
          <p:cNvSpPr/>
          <p:nvPr/>
        </p:nvSpPr>
        <p:spPr>
          <a:xfrm>
            <a:off x="10280253" y="176053"/>
            <a:ext cx="1698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Process Overview</a:t>
            </a:r>
            <a:endParaRPr lang="cs-RU" sz="1400">
              <a:solidFill>
                <a:schemeClr val="bg1"/>
              </a:solidFill>
            </a:endParaRPr>
          </a:p>
        </p:txBody>
      </p:sp>
      <p:sp>
        <p:nvSpPr>
          <p:cNvPr id="55" name="Ovál 54">
            <a:extLst>
              <a:ext uri="{FF2B5EF4-FFF2-40B4-BE49-F238E27FC236}">
                <a16:creationId xmlns:a16="http://schemas.microsoft.com/office/drawing/2014/main" id="{643EC30E-FED5-C241-AB46-B9D1C24ED3CE}"/>
              </a:ext>
            </a:extLst>
          </p:cNvPr>
          <p:cNvSpPr/>
          <p:nvPr/>
        </p:nvSpPr>
        <p:spPr>
          <a:xfrm>
            <a:off x="10280253" y="51703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6" name="Ovál 55">
            <a:extLst>
              <a:ext uri="{FF2B5EF4-FFF2-40B4-BE49-F238E27FC236}">
                <a16:creationId xmlns:a16="http://schemas.microsoft.com/office/drawing/2014/main" id="{2E10EA5C-C513-244D-B68D-E813BA644EC1}"/>
              </a:ext>
            </a:extLst>
          </p:cNvPr>
          <p:cNvSpPr/>
          <p:nvPr/>
        </p:nvSpPr>
        <p:spPr>
          <a:xfrm>
            <a:off x="1047884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C6D9178E-E8DA-AC4C-9121-7EDA170D64C5}"/>
              </a:ext>
            </a:extLst>
          </p:cNvPr>
          <p:cNvSpPr/>
          <p:nvPr/>
        </p:nvSpPr>
        <p:spPr>
          <a:xfrm>
            <a:off x="1067744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8" name="Ovál 57">
            <a:extLst>
              <a:ext uri="{FF2B5EF4-FFF2-40B4-BE49-F238E27FC236}">
                <a16:creationId xmlns:a16="http://schemas.microsoft.com/office/drawing/2014/main" id="{E27D6C81-9C2A-4C43-BE93-72F6468F345C}"/>
              </a:ext>
            </a:extLst>
          </p:cNvPr>
          <p:cNvSpPr/>
          <p:nvPr/>
        </p:nvSpPr>
        <p:spPr>
          <a:xfrm>
            <a:off x="10876038" y="517033"/>
            <a:ext cx="104869" cy="10486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9" name="Ovál 58">
            <a:extLst>
              <a:ext uri="{FF2B5EF4-FFF2-40B4-BE49-F238E27FC236}">
                <a16:creationId xmlns:a16="http://schemas.microsoft.com/office/drawing/2014/main" id="{78350CA4-1787-7B4C-A375-0B5E2BB67A7B}"/>
              </a:ext>
            </a:extLst>
          </p:cNvPr>
          <p:cNvSpPr/>
          <p:nvPr/>
        </p:nvSpPr>
        <p:spPr>
          <a:xfrm>
            <a:off x="1107463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0" name="Ovál 59">
            <a:extLst>
              <a:ext uri="{FF2B5EF4-FFF2-40B4-BE49-F238E27FC236}">
                <a16:creationId xmlns:a16="http://schemas.microsoft.com/office/drawing/2014/main" id="{1FF3FF19-4907-F347-8A4E-9C57D7C946AD}"/>
              </a:ext>
            </a:extLst>
          </p:cNvPr>
          <p:cNvSpPr/>
          <p:nvPr/>
        </p:nvSpPr>
        <p:spPr>
          <a:xfrm>
            <a:off x="11273228" y="517032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1" name="Ovál 60">
            <a:extLst>
              <a:ext uri="{FF2B5EF4-FFF2-40B4-BE49-F238E27FC236}">
                <a16:creationId xmlns:a16="http://schemas.microsoft.com/office/drawing/2014/main" id="{AAC2AE16-03D8-3A43-B031-F1F1B1CDBC5C}"/>
              </a:ext>
            </a:extLst>
          </p:cNvPr>
          <p:cNvSpPr/>
          <p:nvPr/>
        </p:nvSpPr>
        <p:spPr>
          <a:xfrm>
            <a:off x="11471823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2" name="Ovál 61">
            <a:extLst>
              <a:ext uri="{FF2B5EF4-FFF2-40B4-BE49-F238E27FC236}">
                <a16:creationId xmlns:a16="http://schemas.microsoft.com/office/drawing/2014/main" id="{C5ABFFB4-ED59-AA46-B873-9DFC3B708365}"/>
              </a:ext>
            </a:extLst>
          </p:cNvPr>
          <p:cNvSpPr/>
          <p:nvPr/>
        </p:nvSpPr>
        <p:spPr>
          <a:xfrm>
            <a:off x="10280253" y="700166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3" name="Ovál 62">
            <a:extLst>
              <a:ext uri="{FF2B5EF4-FFF2-40B4-BE49-F238E27FC236}">
                <a16:creationId xmlns:a16="http://schemas.microsoft.com/office/drawing/2014/main" id="{11F597DB-BBC8-7A41-A35F-283CD966A22E}"/>
              </a:ext>
            </a:extLst>
          </p:cNvPr>
          <p:cNvSpPr/>
          <p:nvPr/>
        </p:nvSpPr>
        <p:spPr>
          <a:xfrm>
            <a:off x="1047884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4" name="Ovál 63">
            <a:extLst>
              <a:ext uri="{FF2B5EF4-FFF2-40B4-BE49-F238E27FC236}">
                <a16:creationId xmlns:a16="http://schemas.microsoft.com/office/drawing/2014/main" id="{893136F3-9409-6742-B248-74E52B92BB2F}"/>
              </a:ext>
            </a:extLst>
          </p:cNvPr>
          <p:cNvSpPr/>
          <p:nvPr/>
        </p:nvSpPr>
        <p:spPr>
          <a:xfrm>
            <a:off x="1067744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5" name="Ovál 64">
            <a:extLst>
              <a:ext uri="{FF2B5EF4-FFF2-40B4-BE49-F238E27FC236}">
                <a16:creationId xmlns:a16="http://schemas.microsoft.com/office/drawing/2014/main" id="{90BA42B7-3E50-264D-95AC-966AC35E2C36}"/>
              </a:ext>
            </a:extLst>
          </p:cNvPr>
          <p:cNvSpPr/>
          <p:nvPr/>
        </p:nvSpPr>
        <p:spPr>
          <a:xfrm>
            <a:off x="1087603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6" name="Ovál 65">
            <a:extLst>
              <a:ext uri="{FF2B5EF4-FFF2-40B4-BE49-F238E27FC236}">
                <a16:creationId xmlns:a16="http://schemas.microsoft.com/office/drawing/2014/main" id="{5D9701C4-4CAC-7C41-9B7F-E8CFF03E15CE}"/>
              </a:ext>
            </a:extLst>
          </p:cNvPr>
          <p:cNvSpPr/>
          <p:nvPr/>
        </p:nvSpPr>
        <p:spPr>
          <a:xfrm>
            <a:off x="1107463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7" name="Ovál 66">
            <a:extLst>
              <a:ext uri="{FF2B5EF4-FFF2-40B4-BE49-F238E27FC236}">
                <a16:creationId xmlns:a16="http://schemas.microsoft.com/office/drawing/2014/main" id="{964A9DC4-4747-8349-B3E8-569B3876BD70}"/>
              </a:ext>
            </a:extLst>
          </p:cNvPr>
          <p:cNvSpPr/>
          <p:nvPr/>
        </p:nvSpPr>
        <p:spPr>
          <a:xfrm>
            <a:off x="11273228" y="70016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8" name="Ovál 67">
            <a:extLst>
              <a:ext uri="{FF2B5EF4-FFF2-40B4-BE49-F238E27FC236}">
                <a16:creationId xmlns:a16="http://schemas.microsoft.com/office/drawing/2014/main" id="{A55EFEA8-217D-2A41-A965-777263B5650F}"/>
              </a:ext>
            </a:extLst>
          </p:cNvPr>
          <p:cNvSpPr/>
          <p:nvPr/>
        </p:nvSpPr>
        <p:spPr>
          <a:xfrm>
            <a:off x="11471823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9" name="Ovál 68">
            <a:extLst>
              <a:ext uri="{FF2B5EF4-FFF2-40B4-BE49-F238E27FC236}">
                <a16:creationId xmlns:a16="http://schemas.microsoft.com/office/drawing/2014/main" id="{6BF4035F-275D-5B44-99C2-A3D2ECE86B9E}"/>
              </a:ext>
            </a:extLst>
          </p:cNvPr>
          <p:cNvSpPr/>
          <p:nvPr/>
        </p:nvSpPr>
        <p:spPr>
          <a:xfrm>
            <a:off x="11675602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70" name="Ovál 69">
            <a:extLst>
              <a:ext uri="{FF2B5EF4-FFF2-40B4-BE49-F238E27FC236}">
                <a16:creationId xmlns:a16="http://schemas.microsoft.com/office/drawing/2014/main" id="{4425A6D9-99E0-E04B-A3FB-B663793E10ED}"/>
              </a:ext>
            </a:extLst>
          </p:cNvPr>
          <p:cNvSpPr/>
          <p:nvPr/>
        </p:nvSpPr>
        <p:spPr>
          <a:xfrm>
            <a:off x="11874197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71" name="Ovál 70">
            <a:extLst>
              <a:ext uri="{FF2B5EF4-FFF2-40B4-BE49-F238E27FC236}">
                <a16:creationId xmlns:a16="http://schemas.microsoft.com/office/drawing/2014/main" id="{F472FBA0-B7AF-D04F-B8EF-6B6934560304}"/>
              </a:ext>
            </a:extLst>
          </p:cNvPr>
          <p:cNvSpPr/>
          <p:nvPr/>
        </p:nvSpPr>
        <p:spPr>
          <a:xfrm>
            <a:off x="11675602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72" name="Ovál 71">
            <a:extLst>
              <a:ext uri="{FF2B5EF4-FFF2-40B4-BE49-F238E27FC236}">
                <a16:creationId xmlns:a16="http://schemas.microsoft.com/office/drawing/2014/main" id="{7838FCF6-006F-804F-8793-053265C5D96F}"/>
              </a:ext>
            </a:extLst>
          </p:cNvPr>
          <p:cNvSpPr/>
          <p:nvPr/>
        </p:nvSpPr>
        <p:spPr>
          <a:xfrm>
            <a:off x="11874197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040DED-DDE4-46FF-B5B2-089B01E0C07D}"/>
              </a:ext>
            </a:extLst>
          </p:cNvPr>
          <p:cNvCxnSpPr/>
          <p:nvPr/>
        </p:nvCxnSpPr>
        <p:spPr>
          <a:xfrm>
            <a:off x="3454400" y="795867"/>
            <a:ext cx="541867" cy="1270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6B139C-FCA1-49D5-B120-7596390CE86A}"/>
              </a:ext>
            </a:extLst>
          </p:cNvPr>
          <p:cNvCxnSpPr>
            <a:cxnSpLocks/>
          </p:cNvCxnSpPr>
          <p:nvPr/>
        </p:nvCxnSpPr>
        <p:spPr>
          <a:xfrm>
            <a:off x="3454400" y="4487333"/>
            <a:ext cx="541867" cy="1270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AA4A869-417B-4ED8-A98A-DC3B3533D5DC}"/>
              </a:ext>
            </a:extLst>
          </p:cNvPr>
          <p:cNvCxnSpPr>
            <a:cxnSpLocks/>
          </p:cNvCxnSpPr>
          <p:nvPr/>
        </p:nvCxnSpPr>
        <p:spPr>
          <a:xfrm flipH="1">
            <a:off x="7933266" y="2252133"/>
            <a:ext cx="516466" cy="2032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E496463-D326-4A2A-ADBA-67A97E147ABF}"/>
              </a:ext>
            </a:extLst>
          </p:cNvPr>
          <p:cNvCxnSpPr>
            <a:cxnSpLocks/>
          </p:cNvCxnSpPr>
          <p:nvPr/>
        </p:nvCxnSpPr>
        <p:spPr>
          <a:xfrm>
            <a:off x="3454400" y="2108200"/>
            <a:ext cx="541867" cy="1270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bdélník 35">
            <a:extLst>
              <a:ext uri="{FF2B5EF4-FFF2-40B4-BE49-F238E27FC236}">
                <a16:creationId xmlns:a16="http://schemas.microsoft.com/office/drawing/2014/main" id="{3004C848-6631-A14F-8722-54EF4102E084}"/>
              </a:ext>
            </a:extLst>
          </p:cNvPr>
          <p:cNvSpPr/>
          <p:nvPr/>
        </p:nvSpPr>
        <p:spPr>
          <a:xfrm>
            <a:off x="9275720" y="252839"/>
            <a:ext cx="88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 sz="1600">
                <a:solidFill>
                  <a:schemeClr val="bg1"/>
                </a:solidFill>
              </a:rPr>
              <a:t>Flooid </a:t>
            </a:r>
          </a:p>
          <a:p>
            <a:r>
              <a:rPr lang="cs-RU" sz="1600">
                <a:solidFill>
                  <a:schemeClr val="bg1"/>
                </a:solidFill>
              </a:rPr>
              <a:t>network</a:t>
            </a:r>
            <a:endParaRPr lang="cs-RU" sz="1600"/>
          </a:p>
        </p:txBody>
      </p:sp>
      <p:cxnSp>
        <p:nvCxnSpPr>
          <p:cNvPr id="37" name="Přímá spojnice 36">
            <a:extLst>
              <a:ext uri="{FF2B5EF4-FFF2-40B4-BE49-F238E27FC236}">
                <a16:creationId xmlns:a16="http://schemas.microsoft.com/office/drawing/2014/main" id="{91D42649-4633-4547-BDBC-806F25A50231}"/>
              </a:ext>
            </a:extLst>
          </p:cNvPr>
          <p:cNvCxnSpPr>
            <a:cxnSpLocks/>
          </p:cNvCxnSpPr>
          <p:nvPr/>
        </p:nvCxnSpPr>
        <p:spPr>
          <a:xfrm>
            <a:off x="10166920" y="150581"/>
            <a:ext cx="0" cy="792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bdélník 37">
            <a:extLst>
              <a:ext uri="{FF2B5EF4-FFF2-40B4-BE49-F238E27FC236}">
                <a16:creationId xmlns:a16="http://schemas.microsoft.com/office/drawing/2014/main" id="{4663FA3E-217C-6F44-8E2C-54DF84536094}"/>
              </a:ext>
            </a:extLst>
          </p:cNvPr>
          <p:cNvSpPr/>
          <p:nvPr/>
        </p:nvSpPr>
        <p:spPr>
          <a:xfrm>
            <a:off x="9256783" y="151001"/>
            <a:ext cx="2836337" cy="7884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159018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ázek 31" descr="Obsah obrázku noční obloha&#10;&#10;Popis byl vytvořen automaticky">
            <a:extLst>
              <a:ext uri="{FF2B5EF4-FFF2-40B4-BE49-F238E27FC236}">
                <a16:creationId xmlns:a16="http://schemas.microsoft.com/office/drawing/2014/main" id="{CF270E6F-2C00-6F40-89C5-7C8367E74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1817">
            <a:off x="-678493" y="1271611"/>
            <a:ext cx="13806988" cy="6558045"/>
          </a:xfrm>
          <a:prstGeom prst="rect">
            <a:avLst/>
          </a:prstGeom>
        </p:spPr>
      </p:pic>
      <p:sp>
        <p:nvSpPr>
          <p:cNvPr id="2" name="Obdélník 1">
            <a:extLst>
              <a:ext uri="{FF2B5EF4-FFF2-40B4-BE49-F238E27FC236}">
                <a16:creationId xmlns:a16="http://schemas.microsoft.com/office/drawing/2014/main" id="{E2CCECC5-4A6C-2E41-9D04-45A3C4338AE2}"/>
              </a:ext>
            </a:extLst>
          </p:cNvPr>
          <p:cNvSpPr/>
          <p:nvPr/>
        </p:nvSpPr>
        <p:spPr>
          <a:xfrm>
            <a:off x="9213672" y="1300420"/>
            <a:ext cx="1858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 sz="2400">
                <a:solidFill>
                  <a:schemeClr val="bg1"/>
                </a:solidFill>
              </a:rPr>
              <a:t>2 approaches</a:t>
            </a:r>
          </a:p>
        </p:txBody>
      </p:sp>
      <p:sp>
        <p:nvSpPr>
          <p:cNvPr id="22" name="Obdélník 21">
            <a:extLst>
              <a:ext uri="{FF2B5EF4-FFF2-40B4-BE49-F238E27FC236}">
                <a16:creationId xmlns:a16="http://schemas.microsoft.com/office/drawing/2014/main" id="{6A23C77C-7DAA-2146-BDF7-9455B61A42F3}"/>
              </a:ext>
            </a:extLst>
          </p:cNvPr>
          <p:cNvSpPr/>
          <p:nvPr/>
        </p:nvSpPr>
        <p:spPr>
          <a:xfrm>
            <a:off x="8704536" y="5450040"/>
            <a:ext cx="11109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2000">
                <a:solidFill>
                  <a:schemeClr val="bg1"/>
                </a:solidFill>
              </a:rPr>
              <a:t>d</a:t>
            </a:r>
            <a:r>
              <a:rPr lang="cs-RU" sz="2000">
                <a:solidFill>
                  <a:schemeClr val="bg1"/>
                </a:solidFill>
              </a:rPr>
              <a:t>ifferent</a:t>
            </a:r>
          </a:p>
          <a:p>
            <a:pPr algn="ctr"/>
            <a:r>
              <a:rPr lang="cs-RU" sz="2000">
                <a:solidFill>
                  <a:schemeClr val="bg1"/>
                </a:solidFill>
              </a:rPr>
              <a:t>websites</a:t>
            </a:r>
            <a:endParaRPr lang="cs-RU" sz="2000"/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5F64BA09-AB69-4C4F-A6D8-A3830888D288}"/>
              </a:ext>
            </a:extLst>
          </p:cNvPr>
          <p:cNvSpPr/>
          <p:nvPr/>
        </p:nvSpPr>
        <p:spPr>
          <a:xfrm>
            <a:off x="9165581" y="4753905"/>
            <a:ext cx="1954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 sz="2400">
                <a:solidFill>
                  <a:schemeClr val="bg1"/>
                </a:solidFill>
              </a:rPr>
              <a:t>Main problem</a:t>
            </a:r>
            <a:endParaRPr lang="cs-RU" sz="2400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0EC9FA5-E3E4-8C44-9602-6DA05D98F05A}"/>
              </a:ext>
            </a:extLst>
          </p:cNvPr>
          <p:cNvSpPr/>
          <p:nvPr/>
        </p:nvSpPr>
        <p:spPr>
          <a:xfrm>
            <a:off x="8214945" y="3284238"/>
            <a:ext cx="20438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>
                <a:solidFill>
                  <a:schemeClr val="bg1"/>
                </a:solidFill>
              </a:rPr>
              <a:t>e</a:t>
            </a:r>
            <a:r>
              <a:rPr lang="cs-RU">
                <a:solidFill>
                  <a:schemeClr val="bg1"/>
                </a:solidFill>
              </a:rPr>
              <a:t>xtracting </a:t>
            </a:r>
          </a:p>
          <a:p>
            <a:pPr algn="ctr"/>
            <a:r>
              <a:rPr lang="cs-CZ">
                <a:solidFill>
                  <a:schemeClr val="bg1"/>
                </a:solidFill>
              </a:rPr>
              <a:t>s</a:t>
            </a:r>
            <a:r>
              <a:rPr lang="cs-RU">
                <a:solidFill>
                  <a:schemeClr val="bg1"/>
                </a:solidFill>
              </a:rPr>
              <a:t>pecific</a:t>
            </a:r>
          </a:p>
          <a:p>
            <a:pPr algn="ctr"/>
            <a:r>
              <a:rPr lang="cs-RU">
                <a:solidFill>
                  <a:schemeClr val="bg1"/>
                </a:solidFill>
              </a:rPr>
              <a:t> information</a:t>
            </a:r>
            <a:endParaRPr lang="cs-RU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4E228351-6982-6E4B-9036-D8EC6E36E04F}"/>
              </a:ext>
            </a:extLst>
          </p:cNvPr>
          <p:cNvSpPr/>
          <p:nvPr/>
        </p:nvSpPr>
        <p:spPr>
          <a:xfrm>
            <a:off x="10366542" y="3284238"/>
            <a:ext cx="14164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>
                <a:solidFill>
                  <a:schemeClr val="bg1"/>
                </a:solidFill>
              </a:rPr>
              <a:t>e</a:t>
            </a:r>
            <a:r>
              <a:rPr lang="cs-RU">
                <a:solidFill>
                  <a:schemeClr val="bg1"/>
                </a:solidFill>
              </a:rPr>
              <a:t>xtracting </a:t>
            </a:r>
          </a:p>
          <a:p>
            <a:pPr algn="ctr"/>
            <a:r>
              <a:rPr lang="cs-RU">
                <a:solidFill>
                  <a:schemeClr val="bg1"/>
                </a:solidFill>
              </a:rPr>
              <a:t>the whole </a:t>
            </a:r>
          </a:p>
          <a:p>
            <a:pPr algn="ctr"/>
            <a:r>
              <a:rPr lang="cs-RU">
                <a:solidFill>
                  <a:schemeClr val="bg1"/>
                </a:solidFill>
              </a:rPr>
              <a:t>page content</a:t>
            </a:r>
            <a:endParaRPr lang="cs-RU"/>
          </a:p>
        </p:txBody>
      </p:sp>
      <p:sp>
        <p:nvSpPr>
          <p:cNvPr id="24" name="Obdélník 23">
            <a:extLst>
              <a:ext uri="{FF2B5EF4-FFF2-40B4-BE49-F238E27FC236}">
                <a16:creationId xmlns:a16="http://schemas.microsoft.com/office/drawing/2014/main" id="{8C25F115-F33D-4E4A-90D2-C34E49E5BA4E}"/>
              </a:ext>
            </a:extLst>
          </p:cNvPr>
          <p:cNvSpPr/>
          <p:nvPr/>
        </p:nvSpPr>
        <p:spPr>
          <a:xfrm>
            <a:off x="10349371" y="5480817"/>
            <a:ext cx="14931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RU">
                <a:solidFill>
                  <a:schemeClr val="bg1"/>
                </a:solidFill>
              </a:rPr>
              <a:t>different </a:t>
            </a:r>
          </a:p>
          <a:p>
            <a:pPr algn="ctr"/>
            <a:r>
              <a:rPr lang="cs-RU">
                <a:solidFill>
                  <a:schemeClr val="bg1"/>
                </a:solidFill>
              </a:rPr>
              <a:t>web structure</a:t>
            </a:r>
            <a:endParaRPr lang="cs-RU"/>
          </a:p>
        </p:txBody>
      </p:sp>
      <p:sp>
        <p:nvSpPr>
          <p:cNvPr id="26" name="Obdélník 25">
            <a:extLst>
              <a:ext uri="{FF2B5EF4-FFF2-40B4-BE49-F238E27FC236}">
                <a16:creationId xmlns:a16="http://schemas.microsoft.com/office/drawing/2014/main" id="{6464089C-CBCE-1847-B1AA-7A6FA523E8B7}"/>
              </a:ext>
            </a:extLst>
          </p:cNvPr>
          <p:cNvSpPr/>
          <p:nvPr/>
        </p:nvSpPr>
        <p:spPr>
          <a:xfrm>
            <a:off x="9955444" y="5295515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 sz="4400">
                <a:solidFill>
                  <a:srgbClr val="ED7D31"/>
                </a:solidFill>
              </a:rPr>
              <a:t>=</a:t>
            </a:r>
          </a:p>
        </p:txBody>
      </p:sp>
      <p:pic>
        <p:nvPicPr>
          <p:cNvPr id="30" name="Obrázek 29" descr="Obsah obrázku klipart&#10;&#10;Popis byl vytvořen automaticky">
            <a:extLst>
              <a:ext uri="{FF2B5EF4-FFF2-40B4-BE49-F238E27FC236}">
                <a16:creationId xmlns:a16="http://schemas.microsoft.com/office/drawing/2014/main" id="{F0199B0D-57D7-3C44-83CE-5139AE721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131" y="2204693"/>
            <a:ext cx="850900" cy="838200"/>
          </a:xfrm>
          <a:prstGeom prst="rect">
            <a:avLst/>
          </a:prstGeom>
        </p:spPr>
      </p:pic>
      <p:pic>
        <p:nvPicPr>
          <p:cNvPr id="38" name="Obrázek 37" descr="Obsah obrázku klipart&#10;&#10;Popis byl vytvořen automaticky">
            <a:extLst>
              <a:ext uri="{FF2B5EF4-FFF2-40B4-BE49-F238E27FC236}">
                <a16:creationId xmlns:a16="http://schemas.microsoft.com/office/drawing/2014/main" id="{690E944A-3EFE-594D-BD9A-A90921F46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007" y="2204693"/>
            <a:ext cx="850900" cy="838200"/>
          </a:xfrm>
          <a:prstGeom prst="rect">
            <a:avLst/>
          </a:prstGeom>
        </p:spPr>
      </p:pic>
      <p:sp>
        <p:nvSpPr>
          <p:cNvPr id="25" name="Tijdelijke aanduiding voor dianummer 24">
            <a:extLst>
              <a:ext uri="{FF2B5EF4-FFF2-40B4-BE49-F238E27FC236}">
                <a16:creationId xmlns:a16="http://schemas.microsoft.com/office/drawing/2014/main" id="{13527832-8E2A-402E-BF78-C8623815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6</a:t>
            </a:fld>
            <a:endParaRPr lang="nl-NL"/>
          </a:p>
        </p:txBody>
      </p:sp>
      <p:sp>
        <p:nvSpPr>
          <p:cNvPr id="36" name="Title 23">
            <a:extLst>
              <a:ext uri="{FF2B5EF4-FFF2-40B4-BE49-F238E27FC236}">
                <a16:creationId xmlns:a16="http://schemas.microsoft.com/office/drawing/2014/main" id="{A5005912-3324-4E40-B52C-BE9E3655DD43}"/>
              </a:ext>
            </a:extLst>
          </p:cNvPr>
          <p:cNvSpPr txBox="1">
            <a:spLocks/>
          </p:cNvSpPr>
          <p:nvPr/>
        </p:nvSpPr>
        <p:spPr>
          <a:xfrm>
            <a:off x="679596" y="264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cs typeface="Calibri Light"/>
              </a:rPr>
              <a:t>Web scraping</a:t>
            </a:r>
          </a:p>
        </p:txBody>
      </p:sp>
      <p:sp>
        <p:nvSpPr>
          <p:cNvPr id="40" name="Obdélník 39">
            <a:extLst>
              <a:ext uri="{FF2B5EF4-FFF2-40B4-BE49-F238E27FC236}">
                <a16:creationId xmlns:a16="http://schemas.microsoft.com/office/drawing/2014/main" id="{64534582-2AE6-9B40-BD17-27D98FFF6DD6}"/>
              </a:ext>
            </a:extLst>
          </p:cNvPr>
          <p:cNvSpPr/>
          <p:nvPr/>
        </p:nvSpPr>
        <p:spPr>
          <a:xfrm>
            <a:off x="10280253" y="176053"/>
            <a:ext cx="1698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Web scraping 1</a:t>
            </a:r>
            <a:endParaRPr lang="cs-RU" sz="1400">
              <a:solidFill>
                <a:schemeClr val="bg1"/>
              </a:solidFill>
            </a:endParaRPr>
          </a:p>
        </p:txBody>
      </p:sp>
      <p:sp>
        <p:nvSpPr>
          <p:cNvPr id="41" name="Ovál 40">
            <a:extLst>
              <a:ext uri="{FF2B5EF4-FFF2-40B4-BE49-F238E27FC236}">
                <a16:creationId xmlns:a16="http://schemas.microsoft.com/office/drawing/2014/main" id="{D9111806-B987-3840-9215-B136D45F9723}"/>
              </a:ext>
            </a:extLst>
          </p:cNvPr>
          <p:cNvSpPr/>
          <p:nvPr/>
        </p:nvSpPr>
        <p:spPr>
          <a:xfrm>
            <a:off x="10280253" y="51703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2" name="Ovál 41">
            <a:extLst>
              <a:ext uri="{FF2B5EF4-FFF2-40B4-BE49-F238E27FC236}">
                <a16:creationId xmlns:a16="http://schemas.microsoft.com/office/drawing/2014/main" id="{2881463D-2042-D640-9084-113A8E545815}"/>
              </a:ext>
            </a:extLst>
          </p:cNvPr>
          <p:cNvSpPr/>
          <p:nvPr/>
        </p:nvSpPr>
        <p:spPr>
          <a:xfrm>
            <a:off x="1047884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3" name="Ovál 42">
            <a:extLst>
              <a:ext uri="{FF2B5EF4-FFF2-40B4-BE49-F238E27FC236}">
                <a16:creationId xmlns:a16="http://schemas.microsoft.com/office/drawing/2014/main" id="{4B7B7FE7-29FA-AC41-8DB2-E0B81685C4BF}"/>
              </a:ext>
            </a:extLst>
          </p:cNvPr>
          <p:cNvSpPr/>
          <p:nvPr/>
        </p:nvSpPr>
        <p:spPr>
          <a:xfrm>
            <a:off x="1067744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4" name="Ovál 43">
            <a:extLst>
              <a:ext uri="{FF2B5EF4-FFF2-40B4-BE49-F238E27FC236}">
                <a16:creationId xmlns:a16="http://schemas.microsoft.com/office/drawing/2014/main" id="{7F913B03-70D9-A54A-82BD-7DEC4D94AAA8}"/>
              </a:ext>
            </a:extLst>
          </p:cNvPr>
          <p:cNvSpPr/>
          <p:nvPr/>
        </p:nvSpPr>
        <p:spPr>
          <a:xfrm>
            <a:off x="1087603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5" name="Ovál 44">
            <a:extLst>
              <a:ext uri="{FF2B5EF4-FFF2-40B4-BE49-F238E27FC236}">
                <a16:creationId xmlns:a16="http://schemas.microsoft.com/office/drawing/2014/main" id="{0B3EA989-9B60-1D4C-AC2C-46FAF3857A39}"/>
              </a:ext>
            </a:extLst>
          </p:cNvPr>
          <p:cNvSpPr/>
          <p:nvPr/>
        </p:nvSpPr>
        <p:spPr>
          <a:xfrm>
            <a:off x="11074633" y="517033"/>
            <a:ext cx="104869" cy="10486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6" name="Ovál 45">
            <a:extLst>
              <a:ext uri="{FF2B5EF4-FFF2-40B4-BE49-F238E27FC236}">
                <a16:creationId xmlns:a16="http://schemas.microsoft.com/office/drawing/2014/main" id="{E5FE59FC-26D4-8D4B-88D6-B3EC3A8A3CCD}"/>
              </a:ext>
            </a:extLst>
          </p:cNvPr>
          <p:cNvSpPr/>
          <p:nvPr/>
        </p:nvSpPr>
        <p:spPr>
          <a:xfrm>
            <a:off x="11273228" y="517032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7" name="Ovál 46">
            <a:extLst>
              <a:ext uri="{FF2B5EF4-FFF2-40B4-BE49-F238E27FC236}">
                <a16:creationId xmlns:a16="http://schemas.microsoft.com/office/drawing/2014/main" id="{2E29EF15-8C81-B04B-8785-B3D776F1F0CF}"/>
              </a:ext>
            </a:extLst>
          </p:cNvPr>
          <p:cNvSpPr/>
          <p:nvPr/>
        </p:nvSpPr>
        <p:spPr>
          <a:xfrm>
            <a:off x="11471823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8" name="Ovál 47">
            <a:extLst>
              <a:ext uri="{FF2B5EF4-FFF2-40B4-BE49-F238E27FC236}">
                <a16:creationId xmlns:a16="http://schemas.microsoft.com/office/drawing/2014/main" id="{99FCAD8A-E96B-8947-990D-1C5BFD1F88F7}"/>
              </a:ext>
            </a:extLst>
          </p:cNvPr>
          <p:cNvSpPr/>
          <p:nvPr/>
        </p:nvSpPr>
        <p:spPr>
          <a:xfrm>
            <a:off x="10280253" y="700166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9" name="Ovál 48">
            <a:extLst>
              <a:ext uri="{FF2B5EF4-FFF2-40B4-BE49-F238E27FC236}">
                <a16:creationId xmlns:a16="http://schemas.microsoft.com/office/drawing/2014/main" id="{B7801DAF-D137-C245-9D3F-829BCE45E0F5}"/>
              </a:ext>
            </a:extLst>
          </p:cNvPr>
          <p:cNvSpPr/>
          <p:nvPr/>
        </p:nvSpPr>
        <p:spPr>
          <a:xfrm>
            <a:off x="1047884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0" name="Ovál 49">
            <a:extLst>
              <a:ext uri="{FF2B5EF4-FFF2-40B4-BE49-F238E27FC236}">
                <a16:creationId xmlns:a16="http://schemas.microsoft.com/office/drawing/2014/main" id="{E5DCBC7F-C073-F441-AF8D-CD337AEEB044}"/>
              </a:ext>
            </a:extLst>
          </p:cNvPr>
          <p:cNvSpPr/>
          <p:nvPr/>
        </p:nvSpPr>
        <p:spPr>
          <a:xfrm>
            <a:off x="1067744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1" name="Ovál 50">
            <a:extLst>
              <a:ext uri="{FF2B5EF4-FFF2-40B4-BE49-F238E27FC236}">
                <a16:creationId xmlns:a16="http://schemas.microsoft.com/office/drawing/2014/main" id="{0CFDB0F9-2F68-AE47-B1CA-6C9AFD8E379B}"/>
              </a:ext>
            </a:extLst>
          </p:cNvPr>
          <p:cNvSpPr/>
          <p:nvPr/>
        </p:nvSpPr>
        <p:spPr>
          <a:xfrm>
            <a:off x="1087603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2" name="Ovál 51">
            <a:extLst>
              <a:ext uri="{FF2B5EF4-FFF2-40B4-BE49-F238E27FC236}">
                <a16:creationId xmlns:a16="http://schemas.microsoft.com/office/drawing/2014/main" id="{1334F9D9-CD00-044E-80DE-A7BF6E6AE68E}"/>
              </a:ext>
            </a:extLst>
          </p:cNvPr>
          <p:cNvSpPr/>
          <p:nvPr/>
        </p:nvSpPr>
        <p:spPr>
          <a:xfrm>
            <a:off x="1107463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3" name="Ovál 52">
            <a:extLst>
              <a:ext uri="{FF2B5EF4-FFF2-40B4-BE49-F238E27FC236}">
                <a16:creationId xmlns:a16="http://schemas.microsoft.com/office/drawing/2014/main" id="{80A2A03F-DCC3-6E48-958C-B8B5222F8BC0}"/>
              </a:ext>
            </a:extLst>
          </p:cNvPr>
          <p:cNvSpPr/>
          <p:nvPr/>
        </p:nvSpPr>
        <p:spPr>
          <a:xfrm>
            <a:off x="11273228" y="70016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4" name="Ovál 53">
            <a:extLst>
              <a:ext uri="{FF2B5EF4-FFF2-40B4-BE49-F238E27FC236}">
                <a16:creationId xmlns:a16="http://schemas.microsoft.com/office/drawing/2014/main" id="{4B6DD886-5787-C140-8ADE-61CB8CE9A156}"/>
              </a:ext>
            </a:extLst>
          </p:cNvPr>
          <p:cNvSpPr/>
          <p:nvPr/>
        </p:nvSpPr>
        <p:spPr>
          <a:xfrm>
            <a:off x="11471823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5" name="Ovál 54">
            <a:extLst>
              <a:ext uri="{FF2B5EF4-FFF2-40B4-BE49-F238E27FC236}">
                <a16:creationId xmlns:a16="http://schemas.microsoft.com/office/drawing/2014/main" id="{9753E892-70CB-E941-AC03-789AE586F4D9}"/>
              </a:ext>
            </a:extLst>
          </p:cNvPr>
          <p:cNvSpPr/>
          <p:nvPr/>
        </p:nvSpPr>
        <p:spPr>
          <a:xfrm>
            <a:off x="11675602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6" name="Ovál 55">
            <a:extLst>
              <a:ext uri="{FF2B5EF4-FFF2-40B4-BE49-F238E27FC236}">
                <a16:creationId xmlns:a16="http://schemas.microsoft.com/office/drawing/2014/main" id="{EE036E09-87DF-9846-BB70-A12868FC98B0}"/>
              </a:ext>
            </a:extLst>
          </p:cNvPr>
          <p:cNvSpPr/>
          <p:nvPr/>
        </p:nvSpPr>
        <p:spPr>
          <a:xfrm>
            <a:off x="11874197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FF9C8010-3C14-2D4B-AA4E-DCE8DD804606}"/>
              </a:ext>
            </a:extLst>
          </p:cNvPr>
          <p:cNvSpPr/>
          <p:nvPr/>
        </p:nvSpPr>
        <p:spPr>
          <a:xfrm>
            <a:off x="11675602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8" name="Ovál 57">
            <a:extLst>
              <a:ext uri="{FF2B5EF4-FFF2-40B4-BE49-F238E27FC236}">
                <a16:creationId xmlns:a16="http://schemas.microsoft.com/office/drawing/2014/main" id="{6A860A9E-3B04-084F-9721-408CE0F84036}"/>
              </a:ext>
            </a:extLst>
          </p:cNvPr>
          <p:cNvSpPr/>
          <p:nvPr/>
        </p:nvSpPr>
        <p:spPr>
          <a:xfrm>
            <a:off x="11874197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915DD60A-AB0B-464B-A29E-3BC9A655C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76" y="1903210"/>
            <a:ext cx="6890279" cy="3933140"/>
          </a:xfrm>
          <a:prstGeom prst="rect">
            <a:avLst/>
          </a:prstGeom>
          <a:effectLst>
            <a:glow rad="274744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Obdélník 64">
            <a:extLst>
              <a:ext uri="{FF2B5EF4-FFF2-40B4-BE49-F238E27FC236}">
                <a16:creationId xmlns:a16="http://schemas.microsoft.com/office/drawing/2014/main" id="{84607621-F883-184E-A3C6-F7AF7A359946}"/>
              </a:ext>
            </a:extLst>
          </p:cNvPr>
          <p:cNvSpPr/>
          <p:nvPr/>
        </p:nvSpPr>
        <p:spPr>
          <a:xfrm>
            <a:off x="9275720" y="252839"/>
            <a:ext cx="88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 sz="1600">
                <a:solidFill>
                  <a:schemeClr val="bg1"/>
                </a:solidFill>
              </a:rPr>
              <a:t>Flooid </a:t>
            </a:r>
          </a:p>
          <a:p>
            <a:r>
              <a:rPr lang="cs-RU" sz="1600">
                <a:solidFill>
                  <a:schemeClr val="bg1"/>
                </a:solidFill>
              </a:rPr>
              <a:t>network</a:t>
            </a:r>
            <a:endParaRPr lang="cs-RU" sz="1600"/>
          </a:p>
        </p:txBody>
      </p:sp>
      <p:cxnSp>
        <p:nvCxnSpPr>
          <p:cNvPr id="66" name="Přímá spojnice 65">
            <a:extLst>
              <a:ext uri="{FF2B5EF4-FFF2-40B4-BE49-F238E27FC236}">
                <a16:creationId xmlns:a16="http://schemas.microsoft.com/office/drawing/2014/main" id="{EEDDFCBE-4131-0247-BCFA-070B8D3043B6}"/>
              </a:ext>
            </a:extLst>
          </p:cNvPr>
          <p:cNvCxnSpPr>
            <a:cxnSpLocks/>
          </p:cNvCxnSpPr>
          <p:nvPr/>
        </p:nvCxnSpPr>
        <p:spPr>
          <a:xfrm>
            <a:off x="10166920" y="150581"/>
            <a:ext cx="0" cy="792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bdélník 66">
            <a:extLst>
              <a:ext uri="{FF2B5EF4-FFF2-40B4-BE49-F238E27FC236}">
                <a16:creationId xmlns:a16="http://schemas.microsoft.com/office/drawing/2014/main" id="{75E508FA-B91E-A24E-91FB-817941632629}"/>
              </a:ext>
            </a:extLst>
          </p:cNvPr>
          <p:cNvSpPr/>
          <p:nvPr/>
        </p:nvSpPr>
        <p:spPr>
          <a:xfrm>
            <a:off x="9256783" y="151001"/>
            <a:ext cx="2836337" cy="7884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3101176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Obrázek 28" descr="Obsah obrázku noční obloha&#10;&#10;Popis byl vytvořen automaticky">
            <a:extLst>
              <a:ext uri="{FF2B5EF4-FFF2-40B4-BE49-F238E27FC236}">
                <a16:creationId xmlns:a16="http://schemas.microsoft.com/office/drawing/2014/main" id="{5B35A729-FC1B-1440-B10F-20042D91B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1817">
            <a:off x="-678493" y="1271611"/>
            <a:ext cx="13806988" cy="6558045"/>
          </a:xfrm>
          <a:prstGeom prst="rect">
            <a:avLst/>
          </a:prstGeom>
        </p:spPr>
      </p:pic>
      <p:sp>
        <p:nvSpPr>
          <p:cNvPr id="2" name="Obdélník 1">
            <a:extLst>
              <a:ext uri="{FF2B5EF4-FFF2-40B4-BE49-F238E27FC236}">
                <a16:creationId xmlns:a16="http://schemas.microsoft.com/office/drawing/2014/main" id="{964F9F40-CEA1-FB48-ACA3-60B543ACD1D3}"/>
              </a:ext>
            </a:extLst>
          </p:cNvPr>
          <p:cNvSpPr/>
          <p:nvPr/>
        </p:nvSpPr>
        <p:spPr>
          <a:xfrm>
            <a:off x="8271496" y="1659315"/>
            <a:ext cx="29464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cs-CZ" sz="2000">
                <a:solidFill>
                  <a:schemeClr val="bg1"/>
                </a:solidFill>
              </a:rPr>
              <a:t>E</a:t>
            </a:r>
            <a:r>
              <a:rPr lang="cs-RU" sz="2000">
                <a:solidFill>
                  <a:schemeClr val="bg1"/>
                </a:solidFill>
              </a:rPr>
              <a:t>xtracting universities‘ projects (Fontys, TU Delft, BUAS)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C164BFA-9074-374A-8717-710480861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37" y="5540405"/>
            <a:ext cx="6875031" cy="485191"/>
          </a:xfrm>
          <a:prstGeom prst="rect">
            <a:avLst/>
          </a:prstGeom>
          <a:effectLst>
            <a:glow rad="229033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délník 23">
            <a:extLst>
              <a:ext uri="{FF2B5EF4-FFF2-40B4-BE49-F238E27FC236}">
                <a16:creationId xmlns:a16="http://schemas.microsoft.com/office/drawing/2014/main" id="{118D5FA8-AF8C-8043-B472-7CDDE1683695}"/>
              </a:ext>
            </a:extLst>
          </p:cNvPr>
          <p:cNvSpPr/>
          <p:nvPr/>
        </p:nvSpPr>
        <p:spPr>
          <a:xfrm>
            <a:off x="8268041" y="2912289"/>
            <a:ext cx="25556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cs-CZ" sz="2000" err="1">
                <a:solidFill>
                  <a:schemeClr val="bg1"/>
                </a:solidFill>
              </a:rPr>
              <a:t>Us</a:t>
            </a:r>
            <a:r>
              <a:rPr lang="cs-RU" sz="2000">
                <a:solidFill>
                  <a:schemeClr val="bg1"/>
                </a:solidFill>
              </a:rPr>
              <a:t>ing URL-structure</a:t>
            </a:r>
            <a:endParaRPr lang="cs-RU" sz="2000"/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692519F0-D40A-2A41-95A9-D511EBE9EF9A}"/>
              </a:ext>
            </a:extLst>
          </p:cNvPr>
          <p:cNvSpPr/>
          <p:nvPr/>
        </p:nvSpPr>
        <p:spPr>
          <a:xfrm>
            <a:off x="9383806" y="4771971"/>
            <a:ext cx="1048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/>
                </a:solidFill>
                <a:latin typeface="Calibri" panose="020F0502020204030204" pitchFamily="34" charset="0"/>
              </a:rPr>
              <a:t>Result</a:t>
            </a:r>
            <a:endParaRPr lang="cs-RU" sz="2400">
              <a:solidFill>
                <a:schemeClr val="bg1"/>
              </a:solidFill>
            </a:endParaRPr>
          </a:p>
        </p:txBody>
      </p:sp>
      <p:sp>
        <p:nvSpPr>
          <p:cNvPr id="27" name="Obdélník 26">
            <a:extLst>
              <a:ext uri="{FF2B5EF4-FFF2-40B4-BE49-F238E27FC236}">
                <a16:creationId xmlns:a16="http://schemas.microsoft.com/office/drawing/2014/main" id="{58B25DBF-16C8-AB4C-9A01-836E11CA0C4F}"/>
              </a:ext>
            </a:extLst>
          </p:cNvPr>
          <p:cNvSpPr/>
          <p:nvPr/>
        </p:nvSpPr>
        <p:spPr>
          <a:xfrm>
            <a:off x="8265152" y="5459836"/>
            <a:ext cx="35458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ED7D31"/>
              </a:buClr>
              <a:buFont typeface="Wingdings" pitchFamily="2" charset="2"/>
              <a:buChar char="ü"/>
            </a:pPr>
            <a:r>
              <a:rPr lang="cs-RU" sz="2000">
                <a:solidFill>
                  <a:schemeClr val="bg1"/>
                </a:solidFill>
              </a:rPr>
              <a:t>Folders with scraped content</a:t>
            </a:r>
          </a:p>
          <a:p>
            <a:pPr marL="342900" indent="-342900">
              <a:buClr>
                <a:srgbClr val="ED7D31"/>
              </a:buClr>
              <a:buFont typeface="Wingdings" pitchFamily="2" charset="2"/>
              <a:buChar char="ü"/>
            </a:pPr>
            <a:r>
              <a:rPr lang="cs-RU" sz="2000">
                <a:solidFill>
                  <a:schemeClr val="bg1"/>
                </a:solidFill>
              </a:rPr>
              <a:t>University projects</a:t>
            </a:r>
            <a:endParaRPr lang="cs-RU" sz="200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A9E16AE-D807-4B24-A949-D8CD6909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7</a:t>
            </a:fld>
            <a:endParaRPr lang="nl-NL"/>
          </a:p>
        </p:txBody>
      </p:sp>
      <p:sp>
        <p:nvSpPr>
          <p:cNvPr id="31" name="Obdélník 30">
            <a:extLst>
              <a:ext uri="{FF2B5EF4-FFF2-40B4-BE49-F238E27FC236}">
                <a16:creationId xmlns:a16="http://schemas.microsoft.com/office/drawing/2014/main" id="{45D9FE4C-0DA1-074E-9B31-8E02B9F63190}"/>
              </a:ext>
            </a:extLst>
          </p:cNvPr>
          <p:cNvSpPr/>
          <p:nvPr/>
        </p:nvSpPr>
        <p:spPr>
          <a:xfrm>
            <a:off x="10280253" y="176053"/>
            <a:ext cx="1698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Web scraping 2</a:t>
            </a:r>
            <a:endParaRPr lang="cs-RU" sz="1400">
              <a:solidFill>
                <a:schemeClr val="bg1"/>
              </a:solidFill>
            </a:endParaRPr>
          </a:p>
        </p:txBody>
      </p:sp>
      <p:sp>
        <p:nvSpPr>
          <p:cNvPr id="32" name="Ovál 31">
            <a:extLst>
              <a:ext uri="{FF2B5EF4-FFF2-40B4-BE49-F238E27FC236}">
                <a16:creationId xmlns:a16="http://schemas.microsoft.com/office/drawing/2014/main" id="{C13CC9A0-3EF8-494A-944F-EC074F0A73AB}"/>
              </a:ext>
            </a:extLst>
          </p:cNvPr>
          <p:cNvSpPr/>
          <p:nvPr/>
        </p:nvSpPr>
        <p:spPr>
          <a:xfrm>
            <a:off x="10280253" y="51703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3" name="Ovál 32">
            <a:extLst>
              <a:ext uri="{FF2B5EF4-FFF2-40B4-BE49-F238E27FC236}">
                <a16:creationId xmlns:a16="http://schemas.microsoft.com/office/drawing/2014/main" id="{3159E2EF-4273-0E44-8915-0ACA718EE0C7}"/>
              </a:ext>
            </a:extLst>
          </p:cNvPr>
          <p:cNvSpPr/>
          <p:nvPr/>
        </p:nvSpPr>
        <p:spPr>
          <a:xfrm>
            <a:off x="1047884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4" name="Ovál 33">
            <a:extLst>
              <a:ext uri="{FF2B5EF4-FFF2-40B4-BE49-F238E27FC236}">
                <a16:creationId xmlns:a16="http://schemas.microsoft.com/office/drawing/2014/main" id="{6B5497BB-CF2C-7E4E-8479-DD61B8A7ACEB}"/>
              </a:ext>
            </a:extLst>
          </p:cNvPr>
          <p:cNvSpPr/>
          <p:nvPr/>
        </p:nvSpPr>
        <p:spPr>
          <a:xfrm>
            <a:off x="1067744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5" name="Ovál 34">
            <a:extLst>
              <a:ext uri="{FF2B5EF4-FFF2-40B4-BE49-F238E27FC236}">
                <a16:creationId xmlns:a16="http://schemas.microsoft.com/office/drawing/2014/main" id="{B59C9DCE-5CE9-964A-9691-EE0435758627}"/>
              </a:ext>
            </a:extLst>
          </p:cNvPr>
          <p:cNvSpPr/>
          <p:nvPr/>
        </p:nvSpPr>
        <p:spPr>
          <a:xfrm>
            <a:off x="1087603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6" name="Ovál 35">
            <a:extLst>
              <a:ext uri="{FF2B5EF4-FFF2-40B4-BE49-F238E27FC236}">
                <a16:creationId xmlns:a16="http://schemas.microsoft.com/office/drawing/2014/main" id="{7CF6E6F7-CCC2-1547-871F-EED672B6F82B}"/>
              </a:ext>
            </a:extLst>
          </p:cNvPr>
          <p:cNvSpPr/>
          <p:nvPr/>
        </p:nvSpPr>
        <p:spPr>
          <a:xfrm>
            <a:off x="1107463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7" name="Ovál 36">
            <a:extLst>
              <a:ext uri="{FF2B5EF4-FFF2-40B4-BE49-F238E27FC236}">
                <a16:creationId xmlns:a16="http://schemas.microsoft.com/office/drawing/2014/main" id="{0379E578-145B-A14C-B11E-1592479CADA2}"/>
              </a:ext>
            </a:extLst>
          </p:cNvPr>
          <p:cNvSpPr/>
          <p:nvPr/>
        </p:nvSpPr>
        <p:spPr>
          <a:xfrm>
            <a:off x="11273228" y="517032"/>
            <a:ext cx="104869" cy="10486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507F7CCB-916F-6649-931B-238CEFA35A57}"/>
              </a:ext>
            </a:extLst>
          </p:cNvPr>
          <p:cNvSpPr/>
          <p:nvPr/>
        </p:nvSpPr>
        <p:spPr>
          <a:xfrm>
            <a:off x="11471823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id="{76ACAFC8-BA4C-4645-A2AD-13F7DFA715E2}"/>
              </a:ext>
            </a:extLst>
          </p:cNvPr>
          <p:cNvSpPr/>
          <p:nvPr/>
        </p:nvSpPr>
        <p:spPr>
          <a:xfrm>
            <a:off x="10280253" y="700166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0" name="Ovál 39">
            <a:extLst>
              <a:ext uri="{FF2B5EF4-FFF2-40B4-BE49-F238E27FC236}">
                <a16:creationId xmlns:a16="http://schemas.microsoft.com/office/drawing/2014/main" id="{3D19FFCB-7644-A24B-9B32-CA48828EF488}"/>
              </a:ext>
            </a:extLst>
          </p:cNvPr>
          <p:cNvSpPr/>
          <p:nvPr/>
        </p:nvSpPr>
        <p:spPr>
          <a:xfrm>
            <a:off x="1047884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1" name="Ovál 40">
            <a:extLst>
              <a:ext uri="{FF2B5EF4-FFF2-40B4-BE49-F238E27FC236}">
                <a16:creationId xmlns:a16="http://schemas.microsoft.com/office/drawing/2014/main" id="{49185636-C7D6-9B4E-A787-1D2D77B1E32F}"/>
              </a:ext>
            </a:extLst>
          </p:cNvPr>
          <p:cNvSpPr/>
          <p:nvPr/>
        </p:nvSpPr>
        <p:spPr>
          <a:xfrm>
            <a:off x="1067744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2" name="Ovál 41">
            <a:extLst>
              <a:ext uri="{FF2B5EF4-FFF2-40B4-BE49-F238E27FC236}">
                <a16:creationId xmlns:a16="http://schemas.microsoft.com/office/drawing/2014/main" id="{BE5AD992-4E90-3C41-806B-4373AC7B9812}"/>
              </a:ext>
            </a:extLst>
          </p:cNvPr>
          <p:cNvSpPr/>
          <p:nvPr/>
        </p:nvSpPr>
        <p:spPr>
          <a:xfrm>
            <a:off x="1087603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3" name="Ovál 42">
            <a:extLst>
              <a:ext uri="{FF2B5EF4-FFF2-40B4-BE49-F238E27FC236}">
                <a16:creationId xmlns:a16="http://schemas.microsoft.com/office/drawing/2014/main" id="{7B0BD2F2-BDCF-F343-8433-9E49F84ED0DD}"/>
              </a:ext>
            </a:extLst>
          </p:cNvPr>
          <p:cNvSpPr/>
          <p:nvPr/>
        </p:nvSpPr>
        <p:spPr>
          <a:xfrm>
            <a:off x="1107463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4" name="Ovál 43">
            <a:extLst>
              <a:ext uri="{FF2B5EF4-FFF2-40B4-BE49-F238E27FC236}">
                <a16:creationId xmlns:a16="http://schemas.microsoft.com/office/drawing/2014/main" id="{2F8CC107-449D-5A40-B0F1-EECC5680A033}"/>
              </a:ext>
            </a:extLst>
          </p:cNvPr>
          <p:cNvSpPr/>
          <p:nvPr/>
        </p:nvSpPr>
        <p:spPr>
          <a:xfrm>
            <a:off x="11273228" y="70016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5" name="Ovál 44">
            <a:extLst>
              <a:ext uri="{FF2B5EF4-FFF2-40B4-BE49-F238E27FC236}">
                <a16:creationId xmlns:a16="http://schemas.microsoft.com/office/drawing/2014/main" id="{4194452E-0447-3546-9C9D-080D35666D77}"/>
              </a:ext>
            </a:extLst>
          </p:cNvPr>
          <p:cNvSpPr/>
          <p:nvPr/>
        </p:nvSpPr>
        <p:spPr>
          <a:xfrm>
            <a:off x="11471823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6" name="Ovál 45">
            <a:extLst>
              <a:ext uri="{FF2B5EF4-FFF2-40B4-BE49-F238E27FC236}">
                <a16:creationId xmlns:a16="http://schemas.microsoft.com/office/drawing/2014/main" id="{685D2E42-B076-CD4A-B665-26D3ED91953B}"/>
              </a:ext>
            </a:extLst>
          </p:cNvPr>
          <p:cNvSpPr/>
          <p:nvPr/>
        </p:nvSpPr>
        <p:spPr>
          <a:xfrm>
            <a:off x="11675602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7" name="Ovál 46">
            <a:extLst>
              <a:ext uri="{FF2B5EF4-FFF2-40B4-BE49-F238E27FC236}">
                <a16:creationId xmlns:a16="http://schemas.microsoft.com/office/drawing/2014/main" id="{255565A7-12AA-AD41-98A6-56A95754F363}"/>
              </a:ext>
            </a:extLst>
          </p:cNvPr>
          <p:cNvSpPr/>
          <p:nvPr/>
        </p:nvSpPr>
        <p:spPr>
          <a:xfrm>
            <a:off x="11874197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8" name="Ovál 47">
            <a:extLst>
              <a:ext uri="{FF2B5EF4-FFF2-40B4-BE49-F238E27FC236}">
                <a16:creationId xmlns:a16="http://schemas.microsoft.com/office/drawing/2014/main" id="{E31E9A51-B122-0049-8E21-58D82F608D4A}"/>
              </a:ext>
            </a:extLst>
          </p:cNvPr>
          <p:cNvSpPr/>
          <p:nvPr/>
        </p:nvSpPr>
        <p:spPr>
          <a:xfrm>
            <a:off x="11675602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9" name="Ovál 48">
            <a:extLst>
              <a:ext uri="{FF2B5EF4-FFF2-40B4-BE49-F238E27FC236}">
                <a16:creationId xmlns:a16="http://schemas.microsoft.com/office/drawing/2014/main" id="{BF707192-A0B2-6745-8A73-6E5731DA31C5}"/>
              </a:ext>
            </a:extLst>
          </p:cNvPr>
          <p:cNvSpPr/>
          <p:nvPr/>
        </p:nvSpPr>
        <p:spPr>
          <a:xfrm>
            <a:off x="11874197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4D28D15F-D941-5141-BDE4-68CD2D8BA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21" y="915238"/>
            <a:ext cx="6836447" cy="3902927"/>
          </a:xfrm>
          <a:prstGeom prst="rect">
            <a:avLst/>
          </a:prstGeom>
          <a:effectLst>
            <a:glow rad="263886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Obdélník 52">
            <a:extLst>
              <a:ext uri="{FF2B5EF4-FFF2-40B4-BE49-F238E27FC236}">
                <a16:creationId xmlns:a16="http://schemas.microsoft.com/office/drawing/2014/main" id="{906C3FAA-FD70-A34E-A722-1105F522F4E4}"/>
              </a:ext>
            </a:extLst>
          </p:cNvPr>
          <p:cNvSpPr/>
          <p:nvPr/>
        </p:nvSpPr>
        <p:spPr>
          <a:xfrm>
            <a:off x="9275720" y="252839"/>
            <a:ext cx="88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 sz="1600">
                <a:solidFill>
                  <a:schemeClr val="bg1"/>
                </a:solidFill>
              </a:rPr>
              <a:t>Flooid </a:t>
            </a:r>
          </a:p>
          <a:p>
            <a:r>
              <a:rPr lang="cs-RU" sz="1600">
                <a:solidFill>
                  <a:schemeClr val="bg1"/>
                </a:solidFill>
              </a:rPr>
              <a:t>network</a:t>
            </a:r>
            <a:endParaRPr lang="cs-RU" sz="1600"/>
          </a:p>
        </p:txBody>
      </p:sp>
      <p:cxnSp>
        <p:nvCxnSpPr>
          <p:cNvPr id="54" name="Přímá spojnice 53">
            <a:extLst>
              <a:ext uri="{FF2B5EF4-FFF2-40B4-BE49-F238E27FC236}">
                <a16:creationId xmlns:a16="http://schemas.microsoft.com/office/drawing/2014/main" id="{7CEF9D04-83B2-6B4D-8FF7-4292BC07FB14}"/>
              </a:ext>
            </a:extLst>
          </p:cNvPr>
          <p:cNvCxnSpPr>
            <a:cxnSpLocks/>
          </p:cNvCxnSpPr>
          <p:nvPr/>
        </p:nvCxnSpPr>
        <p:spPr>
          <a:xfrm>
            <a:off x="10166920" y="150581"/>
            <a:ext cx="0" cy="792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bdélník 54">
            <a:extLst>
              <a:ext uri="{FF2B5EF4-FFF2-40B4-BE49-F238E27FC236}">
                <a16:creationId xmlns:a16="http://schemas.microsoft.com/office/drawing/2014/main" id="{8E9E2FF3-71A9-BA47-9087-B17C95216885}"/>
              </a:ext>
            </a:extLst>
          </p:cNvPr>
          <p:cNvSpPr/>
          <p:nvPr/>
        </p:nvSpPr>
        <p:spPr>
          <a:xfrm>
            <a:off x="9256783" y="151001"/>
            <a:ext cx="2836337" cy="7884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548738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ek 21" descr="Obsah obrázku noční obloha&#10;&#10;Popis byl vytvořen automaticky">
            <a:extLst>
              <a:ext uri="{FF2B5EF4-FFF2-40B4-BE49-F238E27FC236}">
                <a16:creationId xmlns:a16="http://schemas.microsoft.com/office/drawing/2014/main" id="{23412DFA-293D-2441-ABAB-C4098D40F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1817">
            <a:off x="-678493" y="1271611"/>
            <a:ext cx="13806988" cy="6558045"/>
          </a:xfrm>
          <a:prstGeom prst="rect">
            <a:avLst/>
          </a:prstGeom>
        </p:spPr>
      </p:pic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A07EED-5FEA-4389-B159-17721583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39" y="1684705"/>
            <a:ext cx="5340941" cy="2876580"/>
          </a:xfrm>
          <a:prstGeom prst="rect">
            <a:avLst/>
          </a:prstGeom>
          <a:effectLst>
            <a:glow rad="203200">
              <a:schemeClr val="accent2"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5C4268-0690-4E2F-8EC2-98568E41B0A2}"/>
              </a:ext>
            </a:extLst>
          </p:cNvPr>
          <p:cNvSpPr txBox="1"/>
          <p:nvPr/>
        </p:nvSpPr>
        <p:spPr>
          <a:xfrm>
            <a:off x="2840182" y="4978704"/>
            <a:ext cx="787494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accent2"/>
              </a:buClr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Open platform for running applications</a:t>
            </a:r>
            <a:endParaRPr lang="en-US" sz="2400">
              <a:solidFill>
                <a:schemeClr val="bg1"/>
              </a:solidFill>
              <a:cs typeface="Calibri"/>
            </a:endParaRPr>
          </a:p>
          <a:p>
            <a:pPr marL="285750" indent="-285750">
              <a:buClr>
                <a:schemeClr val="accent2"/>
              </a:buClr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There are containers included in the software.</a:t>
            </a:r>
            <a:endParaRPr lang="en-US" sz="2400">
              <a:solidFill>
                <a:schemeClr val="bg1"/>
              </a:solidFill>
              <a:cs typeface="Calibri"/>
            </a:endParaRPr>
          </a:p>
          <a:p>
            <a:pPr marL="285750" indent="-285750">
              <a:buClr>
                <a:schemeClr val="accent2"/>
              </a:buClr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Provides connection to Neo4j</a:t>
            </a:r>
            <a:endParaRPr lang="en-US" sz="2400">
              <a:solidFill>
                <a:schemeClr val="bg1"/>
              </a:solidFill>
              <a:cs typeface="Calibri"/>
            </a:endParaRPr>
          </a:p>
          <a:p>
            <a:pPr algn="l"/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Picture 2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007118C-9227-441A-8C3B-437EC6DF0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821" y="1684705"/>
            <a:ext cx="5321709" cy="2876580"/>
          </a:xfrm>
          <a:prstGeom prst="rect">
            <a:avLst/>
          </a:prstGeom>
          <a:effectLst>
            <a:glow rad="203200">
              <a:schemeClr val="accent2">
                <a:alpha val="40000"/>
              </a:schemeClr>
            </a:glow>
          </a:effectLst>
        </p:spPr>
      </p:pic>
      <p:pic>
        <p:nvPicPr>
          <p:cNvPr id="23" name="Picture 23" descr="Logo, icon&#10;&#10;Description automatically generated">
            <a:extLst>
              <a:ext uri="{FF2B5EF4-FFF2-40B4-BE49-F238E27FC236}">
                <a16:creationId xmlns:a16="http://schemas.microsoft.com/office/drawing/2014/main" id="{D945A2E0-8B46-4A30-8343-543370E5C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1562" y="5245119"/>
            <a:ext cx="1947122" cy="498002"/>
          </a:xfrm>
          <a:prstGeom prst="rect">
            <a:avLst/>
          </a:prstGeom>
        </p:spPr>
      </p:pic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FA62AA9F-E6E3-4BC9-AD5F-09B8E502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8</a:t>
            </a:fld>
            <a:endParaRPr lang="nl-NL"/>
          </a:p>
        </p:txBody>
      </p:sp>
      <p:sp>
        <p:nvSpPr>
          <p:cNvPr id="25" name="Title 23">
            <a:extLst>
              <a:ext uri="{FF2B5EF4-FFF2-40B4-BE49-F238E27FC236}">
                <a16:creationId xmlns:a16="http://schemas.microsoft.com/office/drawing/2014/main" id="{0F15FD03-3BDB-814D-BE31-95FCE88FCD2F}"/>
              </a:ext>
            </a:extLst>
          </p:cNvPr>
          <p:cNvSpPr txBox="1">
            <a:spLocks/>
          </p:cNvSpPr>
          <p:nvPr/>
        </p:nvSpPr>
        <p:spPr>
          <a:xfrm>
            <a:off x="679596" y="264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cs typeface="Calibri Light"/>
              </a:rPr>
              <a:t>Docker</a:t>
            </a:r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68C3980F-4A92-3944-A9E0-F3A4E6ED6370}"/>
              </a:ext>
            </a:extLst>
          </p:cNvPr>
          <p:cNvSpPr/>
          <p:nvPr/>
        </p:nvSpPr>
        <p:spPr>
          <a:xfrm>
            <a:off x="10280253" y="176053"/>
            <a:ext cx="1698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Docker</a:t>
            </a:r>
            <a:endParaRPr lang="cs-RU" sz="1400">
              <a:solidFill>
                <a:schemeClr val="bg1"/>
              </a:solidFill>
            </a:endParaRPr>
          </a:p>
        </p:txBody>
      </p:sp>
      <p:sp>
        <p:nvSpPr>
          <p:cNvPr id="29" name="Ovál 28">
            <a:extLst>
              <a:ext uri="{FF2B5EF4-FFF2-40B4-BE49-F238E27FC236}">
                <a16:creationId xmlns:a16="http://schemas.microsoft.com/office/drawing/2014/main" id="{938E40E8-F70B-DE42-BDB1-1C1196C4CFD5}"/>
              </a:ext>
            </a:extLst>
          </p:cNvPr>
          <p:cNvSpPr/>
          <p:nvPr/>
        </p:nvSpPr>
        <p:spPr>
          <a:xfrm>
            <a:off x="10280253" y="51703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0" name="Ovál 29">
            <a:extLst>
              <a:ext uri="{FF2B5EF4-FFF2-40B4-BE49-F238E27FC236}">
                <a16:creationId xmlns:a16="http://schemas.microsoft.com/office/drawing/2014/main" id="{E5309078-E5BF-0743-94B1-A2A5E97C62FC}"/>
              </a:ext>
            </a:extLst>
          </p:cNvPr>
          <p:cNvSpPr/>
          <p:nvPr/>
        </p:nvSpPr>
        <p:spPr>
          <a:xfrm>
            <a:off x="1047884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1" name="Ovál 30">
            <a:extLst>
              <a:ext uri="{FF2B5EF4-FFF2-40B4-BE49-F238E27FC236}">
                <a16:creationId xmlns:a16="http://schemas.microsoft.com/office/drawing/2014/main" id="{56EEDD8E-6BDD-D24F-A2D0-492CD949D8CE}"/>
              </a:ext>
            </a:extLst>
          </p:cNvPr>
          <p:cNvSpPr/>
          <p:nvPr/>
        </p:nvSpPr>
        <p:spPr>
          <a:xfrm>
            <a:off x="1067744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2" name="Ovál 31">
            <a:extLst>
              <a:ext uri="{FF2B5EF4-FFF2-40B4-BE49-F238E27FC236}">
                <a16:creationId xmlns:a16="http://schemas.microsoft.com/office/drawing/2014/main" id="{4A3DA052-8D4B-2049-9325-F8DE70774D4D}"/>
              </a:ext>
            </a:extLst>
          </p:cNvPr>
          <p:cNvSpPr/>
          <p:nvPr/>
        </p:nvSpPr>
        <p:spPr>
          <a:xfrm>
            <a:off x="1087603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3" name="Ovál 32">
            <a:extLst>
              <a:ext uri="{FF2B5EF4-FFF2-40B4-BE49-F238E27FC236}">
                <a16:creationId xmlns:a16="http://schemas.microsoft.com/office/drawing/2014/main" id="{9D9E788A-84E0-9A4E-9EF1-00E48DCDFCC7}"/>
              </a:ext>
            </a:extLst>
          </p:cNvPr>
          <p:cNvSpPr/>
          <p:nvPr/>
        </p:nvSpPr>
        <p:spPr>
          <a:xfrm>
            <a:off x="1107463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4" name="Ovál 33">
            <a:extLst>
              <a:ext uri="{FF2B5EF4-FFF2-40B4-BE49-F238E27FC236}">
                <a16:creationId xmlns:a16="http://schemas.microsoft.com/office/drawing/2014/main" id="{6E4C530C-9DD2-2740-A679-A99D3B7F6177}"/>
              </a:ext>
            </a:extLst>
          </p:cNvPr>
          <p:cNvSpPr/>
          <p:nvPr/>
        </p:nvSpPr>
        <p:spPr>
          <a:xfrm>
            <a:off x="11273228" y="517032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5" name="Ovál 34">
            <a:extLst>
              <a:ext uri="{FF2B5EF4-FFF2-40B4-BE49-F238E27FC236}">
                <a16:creationId xmlns:a16="http://schemas.microsoft.com/office/drawing/2014/main" id="{D80194A9-D3E2-9D49-BC86-452009E95F64}"/>
              </a:ext>
            </a:extLst>
          </p:cNvPr>
          <p:cNvSpPr/>
          <p:nvPr/>
        </p:nvSpPr>
        <p:spPr>
          <a:xfrm>
            <a:off x="11471823" y="517031"/>
            <a:ext cx="104869" cy="10486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6" name="Ovál 35">
            <a:extLst>
              <a:ext uri="{FF2B5EF4-FFF2-40B4-BE49-F238E27FC236}">
                <a16:creationId xmlns:a16="http://schemas.microsoft.com/office/drawing/2014/main" id="{422A2B9D-B28E-0243-90F0-8DC37CB1C579}"/>
              </a:ext>
            </a:extLst>
          </p:cNvPr>
          <p:cNvSpPr/>
          <p:nvPr/>
        </p:nvSpPr>
        <p:spPr>
          <a:xfrm>
            <a:off x="10280253" y="700166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7" name="Ovál 36">
            <a:extLst>
              <a:ext uri="{FF2B5EF4-FFF2-40B4-BE49-F238E27FC236}">
                <a16:creationId xmlns:a16="http://schemas.microsoft.com/office/drawing/2014/main" id="{8DDC5B9E-3535-CD4D-B6C3-720D7A568B2D}"/>
              </a:ext>
            </a:extLst>
          </p:cNvPr>
          <p:cNvSpPr/>
          <p:nvPr/>
        </p:nvSpPr>
        <p:spPr>
          <a:xfrm>
            <a:off x="1047884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4320E66E-A48D-654E-A439-E863991502DB}"/>
              </a:ext>
            </a:extLst>
          </p:cNvPr>
          <p:cNvSpPr/>
          <p:nvPr/>
        </p:nvSpPr>
        <p:spPr>
          <a:xfrm>
            <a:off x="1067744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id="{36D4C091-7261-F14D-93D2-54E5EC8ADA65}"/>
              </a:ext>
            </a:extLst>
          </p:cNvPr>
          <p:cNvSpPr/>
          <p:nvPr/>
        </p:nvSpPr>
        <p:spPr>
          <a:xfrm>
            <a:off x="1087603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0" name="Ovál 39">
            <a:extLst>
              <a:ext uri="{FF2B5EF4-FFF2-40B4-BE49-F238E27FC236}">
                <a16:creationId xmlns:a16="http://schemas.microsoft.com/office/drawing/2014/main" id="{03F78406-5923-5049-94EE-7166E65A65B2}"/>
              </a:ext>
            </a:extLst>
          </p:cNvPr>
          <p:cNvSpPr/>
          <p:nvPr/>
        </p:nvSpPr>
        <p:spPr>
          <a:xfrm>
            <a:off x="1107463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1" name="Ovál 40">
            <a:extLst>
              <a:ext uri="{FF2B5EF4-FFF2-40B4-BE49-F238E27FC236}">
                <a16:creationId xmlns:a16="http://schemas.microsoft.com/office/drawing/2014/main" id="{19144E20-EC3A-E04A-B2AE-599F8084F251}"/>
              </a:ext>
            </a:extLst>
          </p:cNvPr>
          <p:cNvSpPr/>
          <p:nvPr/>
        </p:nvSpPr>
        <p:spPr>
          <a:xfrm>
            <a:off x="11273228" y="70016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2" name="Ovál 41">
            <a:extLst>
              <a:ext uri="{FF2B5EF4-FFF2-40B4-BE49-F238E27FC236}">
                <a16:creationId xmlns:a16="http://schemas.microsoft.com/office/drawing/2014/main" id="{6C743B0B-C114-B846-9417-267461664ABF}"/>
              </a:ext>
            </a:extLst>
          </p:cNvPr>
          <p:cNvSpPr/>
          <p:nvPr/>
        </p:nvSpPr>
        <p:spPr>
          <a:xfrm>
            <a:off x="11471823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3" name="Ovál 42">
            <a:extLst>
              <a:ext uri="{FF2B5EF4-FFF2-40B4-BE49-F238E27FC236}">
                <a16:creationId xmlns:a16="http://schemas.microsoft.com/office/drawing/2014/main" id="{B3832FD1-857A-874D-9F9D-ADC3961CB89D}"/>
              </a:ext>
            </a:extLst>
          </p:cNvPr>
          <p:cNvSpPr/>
          <p:nvPr/>
        </p:nvSpPr>
        <p:spPr>
          <a:xfrm>
            <a:off x="11675602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4" name="Ovál 43">
            <a:extLst>
              <a:ext uri="{FF2B5EF4-FFF2-40B4-BE49-F238E27FC236}">
                <a16:creationId xmlns:a16="http://schemas.microsoft.com/office/drawing/2014/main" id="{A81F76BE-62ED-054B-8962-F095123B4FA6}"/>
              </a:ext>
            </a:extLst>
          </p:cNvPr>
          <p:cNvSpPr/>
          <p:nvPr/>
        </p:nvSpPr>
        <p:spPr>
          <a:xfrm>
            <a:off x="11874197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5" name="Ovál 44">
            <a:extLst>
              <a:ext uri="{FF2B5EF4-FFF2-40B4-BE49-F238E27FC236}">
                <a16:creationId xmlns:a16="http://schemas.microsoft.com/office/drawing/2014/main" id="{6E539783-A076-BD42-8925-C0F94C953F82}"/>
              </a:ext>
            </a:extLst>
          </p:cNvPr>
          <p:cNvSpPr/>
          <p:nvPr/>
        </p:nvSpPr>
        <p:spPr>
          <a:xfrm>
            <a:off x="11675602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6" name="Ovál 45">
            <a:extLst>
              <a:ext uri="{FF2B5EF4-FFF2-40B4-BE49-F238E27FC236}">
                <a16:creationId xmlns:a16="http://schemas.microsoft.com/office/drawing/2014/main" id="{AEF9265E-285D-0941-8112-40EE019786F8}"/>
              </a:ext>
            </a:extLst>
          </p:cNvPr>
          <p:cNvSpPr/>
          <p:nvPr/>
        </p:nvSpPr>
        <p:spPr>
          <a:xfrm>
            <a:off x="11874197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9" name="Obdélník 48">
            <a:extLst>
              <a:ext uri="{FF2B5EF4-FFF2-40B4-BE49-F238E27FC236}">
                <a16:creationId xmlns:a16="http://schemas.microsoft.com/office/drawing/2014/main" id="{77EC4D2B-686B-3F4E-A015-C4A5AE014CDE}"/>
              </a:ext>
            </a:extLst>
          </p:cNvPr>
          <p:cNvSpPr/>
          <p:nvPr/>
        </p:nvSpPr>
        <p:spPr>
          <a:xfrm>
            <a:off x="9275720" y="252839"/>
            <a:ext cx="88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 sz="1600">
                <a:solidFill>
                  <a:schemeClr val="bg1"/>
                </a:solidFill>
              </a:rPr>
              <a:t>Flooid </a:t>
            </a:r>
          </a:p>
          <a:p>
            <a:r>
              <a:rPr lang="cs-RU" sz="1600">
                <a:solidFill>
                  <a:schemeClr val="bg1"/>
                </a:solidFill>
              </a:rPr>
              <a:t>network</a:t>
            </a:r>
            <a:endParaRPr lang="cs-RU" sz="1600"/>
          </a:p>
        </p:txBody>
      </p:sp>
      <p:cxnSp>
        <p:nvCxnSpPr>
          <p:cNvPr id="50" name="Přímá spojnice 49">
            <a:extLst>
              <a:ext uri="{FF2B5EF4-FFF2-40B4-BE49-F238E27FC236}">
                <a16:creationId xmlns:a16="http://schemas.microsoft.com/office/drawing/2014/main" id="{7FBDF1F1-D9D2-1146-9A6F-9C45640D62D9}"/>
              </a:ext>
            </a:extLst>
          </p:cNvPr>
          <p:cNvCxnSpPr>
            <a:cxnSpLocks/>
          </p:cNvCxnSpPr>
          <p:nvPr/>
        </p:nvCxnSpPr>
        <p:spPr>
          <a:xfrm>
            <a:off x="10166920" y="150581"/>
            <a:ext cx="0" cy="792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bdélník 50">
            <a:extLst>
              <a:ext uri="{FF2B5EF4-FFF2-40B4-BE49-F238E27FC236}">
                <a16:creationId xmlns:a16="http://schemas.microsoft.com/office/drawing/2014/main" id="{5BD19901-2E40-0D42-A24A-6417BE8C534A}"/>
              </a:ext>
            </a:extLst>
          </p:cNvPr>
          <p:cNvSpPr/>
          <p:nvPr/>
        </p:nvSpPr>
        <p:spPr>
          <a:xfrm>
            <a:off x="9256783" y="151001"/>
            <a:ext cx="2836337" cy="7884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284743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Obrázek 29" descr="Obsah obrázku noční obloha&#10;&#10;Popis byl vytvořen automaticky">
            <a:extLst>
              <a:ext uri="{FF2B5EF4-FFF2-40B4-BE49-F238E27FC236}">
                <a16:creationId xmlns:a16="http://schemas.microsoft.com/office/drawing/2014/main" id="{42FA43DD-FADA-5247-8D9E-7881F8D45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51817">
            <a:off x="-678493" y="1271611"/>
            <a:ext cx="13806988" cy="65580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D855456-220E-114C-8B0A-48A5E2491597}"/>
              </a:ext>
            </a:extLst>
          </p:cNvPr>
          <p:cNvSpPr txBox="1"/>
          <p:nvPr/>
        </p:nvSpPr>
        <p:spPr>
          <a:xfrm>
            <a:off x="679596" y="1907579"/>
            <a:ext cx="260910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GB">
                <a:solidFill>
                  <a:schemeClr val="bg1"/>
                </a:solidFill>
              </a:rPr>
              <a:t>NLP - Interaction between computer - human</a:t>
            </a:r>
            <a:r>
              <a:rPr lang="en-RU">
                <a:solidFill>
                  <a:schemeClr val="bg1"/>
                </a:solidFill>
              </a:rPr>
              <a:t> </a:t>
            </a:r>
          </a:p>
          <a:p>
            <a:pPr marL="285750" lvl="0" indent="-285750" fontAlgn="base">
              <a:buClr>
                <a:schemeClr val="accent2"/>
              </a:buClr>
              <a:buFont typeface="Wingdings" pitchFamily="2" charset="2"/>
              <a:buChar char="ü"/>
            </a:pPr>
            <a:r>
              <a:rPr lang="en-GB">
                <a:solidFill>
                  <a:schemeClr val="bg1"/>
                </a:solidFill>
              </a:rPr>
              <a:t>Speech recognition</a:t>
            </a:r>
            <a:r>
              <a:rPr lang="en-RU">
                <a:solidFill>
                  <a:schemeClr val="bg1"/>
                </a:solidFill>
              </a:rPr>
              <a:t> </a:t>
            </a:r>
          </a:p>
          <a:p>
            <a:pPr marL="285750" lvl="0" indent="-285750" fontAlgn="base">
              <a:buClr>
                <a:schemeClr val="accent2"/>
              </a:buClr>
              <a:buFont typeface="Wingdings" pitchFamily="2" charset="2"/>
              <a:buChar char="ü"/>
            </a:pPr>
            <a:r>
              <a:rPr lang="en-GB">
                <a:solidFill>
                  <a:schemeClr val="bg1"/>
                </a:solidFill>
              </a:rPr>
              <a:t>Language generation</a:t>
            </a:r>
            <a:r>
              <a:rPr lang="en-RU">
                <a:solidFill>
                  <a:schemeClr val="bg1"/>
                </a:solidFill>
              </a:rPr>
              <a:t> </a:t>
            </a:r>
          </a:p>
          <a:p>
            <a:pPr marL="285750" lvl="0" indent="-285750" fontAlgn="base">
              <a:buClr>
                <a:schemeClr val="accent2"/>
              </a:buClr>
              <a:buFont typeface="Wingdings" pitchFamily="2" charset="2"/>
              <a:buChar char="ü"/>
            </a:pPr>
            <a:r>
              <a:rPr lang="en-GB">
                <a:solidFill>
                  <a:schemeClr val="bg1"/>
                </a:solidFill>
              </a:rPr>
              <a:t>Machine translation </a:t>
            </a:r>
            <a:r>
              <a:rPr lang="en-RU">
                <a:solidFill>
                  <a:schemeClr val="bg1"/>
                </a:solidFill>
              </a:rPr>
              <a:t> </a:t>
            </a:r>
          </a:p>
          <a:p>
            <a:pPr marL="285750" lvl="0" indent="-285750" fontAlgn="base">
              <a:buClr>
                <a:schemeClr val="accent2"/>
              </a:buClr>
              <a:buFont typeface="Wingdings" pitchFamily="2" charset="2"/>
              <a:buChar char="ü"/>
            </a:pPr>
            <a:r>
              <a:rPr lang="en-GB">
                <a:solidFill>
                  <a:schemeClr val="bg1"/>
                </a:solidFill>
              </a:rPr>
              <a:t>Natural language understanding</a:t>
            </a:r>
            <a:r>
              <a:rPr lang="en-RU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9C3F8-3D1B-0147-8266-793E7771D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48" y="4724158"/>
            <a:ext cx="2286000" cy="533400"/>
          </a:xfrm>
          <a:prstGeom prst="rect">
            <a:avLst/>
          </a:prstGeom>
          <a:effectLst>
            <a:glow rad="192585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C8577F7-BB69-D143-9EB4-61DB1041FA37}"/>
              </a:ext>
            </a:extLst>
          </p:cNvPr>
          <p:cNvSpPr txBox="1"/>
          <p:nvPr/>
        </p:nvSpPr>
        <p:spPr>
          <a:xfrm>
            <a:off x="5067649" y="2466079"/>
            <a:ext cx="548591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000" b="1">
                <a:solidFill>
                  <a:schemeClr val="bg1"/>
                </a:solidFill>
              </a:rPr>
              <a:t>L</a:t>
            </a:r>
            <a:r>
              <a:rPr lang="en-GB" sz="2000" b="1" err="1">
                <a:solidFill>
                  <a:schemeClr val="bg1"/>
                </a:solidFill>
              </a:rPr>
              <a:t>exicons</a:t>
            </a:r>
            <a:r>
              <a:rPr lang="en-US" sz="2000" b="1">
                <a:solidFill>
                  <a:schemeClr val="bg1"/>
                </a:solidFill>
              </a:rPr>
              <a:t> (like vocabulary)</a:t>
            </a:r>
            <a:r>
              <a:rPr lang="en-RU" sz="2000">
                <a:solidFill>
                  <a:schemeClr val="bg1"/>
                </a:solidFill>
              </a:rPr>
              <a:t> </a:t>
            </a:r>
            <a:endParaRPr lang="en-RU" sz="2000">
              <a:solidFill>
                <a:schemeClr val="bg1"/>
              </a:solidFill>
              <a:cs typeface="Calibri"/>
            </a:endParaRPr>
          </a:p>
          <a:p>
            <a:pPr fontAlgn="base"/>
            <a:r>
              <a:rPr lang="en-US">
                <a:solidFill>
                  <a:schemeClr val="bg1"/>
                </a:solidFill>
              </a:rPr>
              <a:t>Easiest way to annotate, just matching literal or stems; add knowledge of the world, simplify rule writing.</a:t>
            </a:r>
            <a:r>
              <a:rPr lang="en-RU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635B61-8C8C-5E4B-AA5F-A73F581CE03D}"/>
              </a:ext>
            </a:extLst>
          </p:cNvPr>
          <p:cNvSpPr txBox="1"/>
          <p:nvPr/>
        </p:nvSpPr>
        <p:spPr>
          <a:xfrm>
            <a:off x="5067649" y="3849163"/>
            <a:ext cx="6750811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000" b="1">
                <a:solidFill>
                  <a:schemeClr val="bg1"/>
                </a:solidFill>
              </a:rPr>
              <a:t>R</a:t>
            </a:r>
            <a:r>
              <a:rPr lang="en-GB" sz="2000" b="1">
                <a:solidFill>
                  <a:schemeClr val="bg1"/>
                </a:solidFill>
              </a:rPr>
              <a:t>ules</a:t>
            </a:r>
            <a:r>
              <a:rPr lang="en-US" sz="2000" b="1">
                <a:solidFill>
                  <a:schemeClr val="bg1"/>
                </a:solidFill>
              </a:rPr>
              <a:t> (like grammar)</a:t>
            </a:r>
            <a:r>
              <a:rPr lang="en-RU" sz="2000">
                <a:solidFill>
                  <a:schemeClr val="bg1"/>
                </a:solidFill>
              </a:rPr>
              <a:t> </a:t>
            </a:r>
          </a:p>
          <a:p>
            <a:pPr fontAlgn="base"/>
            <a:r>
              <a:rPr lang="en-GB">
                <a:solidFill>
                  <a:schemeClr val="bg1"/>
                </a:solidFill>
              </a:rPr>
              <a:t>The use of rules in the creation of larger and more complex patterns.</a:t>
            </a:r>
            <a:endParaRPr lang="en-RU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F7ED3E-AACF-4741-BE97-9574A47A776E}"/>
              </a:ext>
            </a:extLst>
          </p:cNvPr>
          <p:cNvSpPr txBox="1"/>
          <p:nvPr/>
        </p:nvSpPr>
        <p:spPr>
          <a:xfrm>
            <a:off x="5070441" y="4904172"/>
            <a:ext cx="679568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000" b="1">
                <a:solidFill>
                  <a:schemeClr val="bg1"/>
                </a:solidFill>
              </a:rPr>
              <a:t>Links file</a:t>
            </a:r>
          </a:p>
          <a:p>
            <a:pPr fontAlgn="base"/>
            <a:r>
              <a:rPr lang="en-US">
                <a:solidFill>
                  <a:schemeClr val="bg1"/>
                </a:solidFill>
              </a:rPr>
              <a:t>Used to set a connection between needed topics and create visual relationship between them. </a:t>
            </a:r>
            <a:r>
              <a:rPr lang="en-RU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3AE2C64-CF9B-4D11-B12C-716BE76B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123-221F-6E40-B28B-14FECE5AE841}" type="slidenum">
              <a:rPr lang="cs-RU" smtClean="0"/>
              <a:t>9</a:t>
            </a:fld>
            <a:endParaRPr lang="nl-NL"/>
          </a:p>
        </p:txBody>
      </p:sp>
      <p:sp>
        <p:nvSpPr>
          <p:cNvPr id="24" name="Obdélník 23">
            <a:extLst>
              <a:ext uri="{FF2B5EF4-FFF2-40B4-BE49-F238E27FC236}">
                <a16:creationId xmlns:a16="http://schemas.microsoft.com/office/drawing/2014/main" id="{A09D7082-36E0-E645-AE82-E576FEDAA288}"/>
              </a:ext>
            </a:extLst>
          </p:cNvPr>
          <p:cNvSpPr/>
          <p:nvPr/>
        </p:nvSpPr>
        <p:spPr>
          <a:xfrm>
            <a:off x="3998332" y="1907579"/>
            <a:ext cx="7365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GB" b="1">
                <a:solidFill>
                  <a:schemeClr val="bg1"/>
                </a:solidFill>
              </a:rPr>
              <a:t>WoWool</a:t>
            </a:r>
            <a:r>
              <a:rPr lang="en-GB">
                <a:solidFill>
                  <a:schemeClr val="bg1"/>
                </a:solidFill>
              </a:rPr>
              <a:t> language (text-oriented pattern matcher engine) main components:</a:t>
            </a:r>
          </a:p>
        </p:txBody>
      </p:sp>
      <p:sp>
        <p:nvSpPr>
          <p:cNvPr id="34" name="Title 23">
            <a:extLst>
              <a:ext uri="{FF2B5EF4-FFF2-40B4-BE49-F238E27FC236}">
                <a16:creationId xmlns:a16="http://schemas.microsoft.com/office/drawing/2014/main" id="{5DEAE126-B028-794F-84EF-D62260EEBBBF}"/>
              </a:ext>
            </a:extLst>
          </p:cNvPr>
          <p:cNvSpPr txBox="1">
            <a:spLocks/>
          </p:cNvSpPr>
          <p:nvPr/>
        </p:nvSpPr>
        <p:spPr>
          <a:xfrm>
            <a:off x="679596" y="264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cs typeface="Calibri Light"/>
              </a:rPr>
              <a:t>Natural Language Processing (NLP)</a:t>
            </a:r>
          </a:p>
        </p:txBody>
      </p:sp>
      <p:pic>
        <p:nvPicPr>
          <p:cNvPr id="35" name="Obrázek 34">
            <a:extLst>
              <a:ext uri="{FF2B5EF4-FFF2-40B4-BE49-F238E27FC236}">
                <a16:creationId xmlns:a16="http://schemas.microsoft.com/office/drawing/2014/main" id="{9046B95F-05E6-2341-A7C9-F7AC5E96D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926" y="2487179"/>
            <a:ext cx="719587" cy="905626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86EA6A1E-DFF7-8D43-A77C-3F61F2583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942" y="3718174"/>
            <a:ext cx="927023" cy="927023"/>
          </a:xfrm>
          <a:prstGeom prst="rect">
            <a:avLst/>
          </a:prstGeom>
        </p:spPr>
      </p:pic>
      <p:pic>
        <p:nvPicPr>
          <p:cNvPr id="39" name="Obrázek 38">
            <a:extLst>
              <a:ext uri="{FF2B5EF4-FFF2-40B4-BE49-F238E27FC236}">
                <a16:creationId xmlns:a16="http://schemas.microsoft.com/office/drawing/2014/main" id="{17264348-D6CA-BE40-8DE5-E0FE2EE6B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1926" y="4990858"/>
            <a:ext cx="784324" cy="780736"/>
          </a:xfrm>
          <a:prstGeom prst="rect">
            <a:avLst/>
          </a:prstGeom>
        </p:spPr>
      </p:pic>
      <p:sp>
        <p:nvSpPr>
          <p:cNvPr id="42" name="Obdélník 41">
            <a:extLst>
              <a:ext uri="{FF2B5EF4-FFF2-40B4-BE49-F238E27FC236}">
                <a16:creationId xmlns:a16="http://schemas.microsoft.com/office/drawing/2014/main" id="{2A84FC5C-E960-2D45-B627-41ED0038F360}"/>
              </a:ext>
            </a:extLst>
          </p:cNvPr>
          <p:cNvSpPr/>
          <p:nvPr/>
        </p:nvSpPr>
        <p:spPr>
          <a:xfrm>
            <a:off x="10280253" y="176053"/>
            <a:ext cx="16988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NLP 1</a:t>
            </a:r>
            <a:endParaRPr lang="cs-RU" sz="1400">
              <a:solidFill>
                <a:schemeClr val="bg1"/>
              </a:solidFill>
            </a:endParaRPr>
          </a:p>
        </p:txBody>
      </p:sp>
      <p:sp>
        <p:nvSpPr>
          <p:cNvPr id="43" name="Ovál 42">
            <a:extLst>
              <a:ext uri="{FF2B5EF4-FFF2-40B4-BE49-F238E27FC236}">
                <a16:creationId xmlns:a16="http://schemas.microsoft.com/office/drawing/2014/main" id="{4D86D880-1258-294E-8F7A-AD2146299524}"/>
              </a:ext>
            </a:extLst>
          </p:cNvPr>
          <p:cNvSpPr/>
          <p:nvPr/>
        </p:nvSpPr>
        <p:spPr>
          <a:xfrm>
            <a:off x="10280253" y="51703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4" name="Ovál 43">
            <a:extLst>
              <a:ext uri="{FF2B5EF4-FFF2-40B4-BE49-F238E27FC236}">
                <a16:creationId xmlns:a16="http://schemas.microsoft.com/office/drawing/2014/main" id="{2D7770F5-2066-5C45-ABFB-7485ABACDAE5}"/>
              </a:ext>
            </a:extLst>
          </p:cNvPr>
          <p:cNvSpPr/>
          <p:nvPr/>
        </p:nvSpPr>
        <p:spPr>
          <a:xfrm>
            <a:off x="1047884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5" name="Ovál 44">
            <a:extLst>
              <a:ext uri="{FF2B5EF4-FFF2-40B4-BE49-F238E27FC236}">
                <a16:creationId xmlns:a16="http://schemas.microsoft.com/office/drawing/2014/main" id="{74EB00EE-A7C8-4646-9C69-EB7FB633141B}"/>
              </a:ext>
            </a:extLst>
          </p:cNvPr>
          <p:cNvSpPr/>
          <p:nvPr/>
        </p:nvSpPr>
        <p:spPr>
          <a:xfrm>
            <a:off x="1067744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6" name="Ovál 45">
            <a:extLst>
              <a:ext uri="{FF2B5EF4-FFF2-40B4-BE49-F238E27FC236}">
                <a16:creationId xmlns:a16="http://schemas.microsoft.com/office/drawing/2014/main" id="{F7B1BE11-BE2C-A34E-9C20-C858290389EF}"/>
              </a:ext>
            </a:extLst>
          </p:cNvPr>
          <p:cNvSpPr/>
          <p:nvPr/>
        </p:nvSpPr>
        <p:spPr>
          <a:xfrm>
            <a:off x="10876038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7" name="Ovál 46">
            <a:extLst>
              <a:ext uri="{FF2B5EF4-FFF2-40B4-BE49-F238E27FC236}">
                <a16:creationId xmlns:a16="http://schemas.microsoft.com/office/drawing/2014/main" id="{1F7DE17A-F64B-874F-A4C6-F71F1AC6057B}"/>
              </a:ext>
            </a:extLst>
          </p:cNvPr>
          <p:cNvSpPr/>
          <p:nvPr/>
        </p:nvSpPr>
        <p:spPr>
          <a:xfrm>
            <a:off x="11074633" y="51703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8" name="Ovál 47">
            <a:extLst>
              <a:ext uri="{FF2B5EF4-FFF2-40B4-BE49-F238E27FC236}">
                <a16:creationId xmlns:a16="http://schemas.microsoft.com/office/drawing/2014/main" id="{6A9C63A6-67FC-2042-AD4E-42BD61DEDCAF}"/>
              </a:ext>
            </a:extLst>
          </p:cNvPr>
          <p:cNvSpPr/>
          <p:nvPr/>
        </p:nvSpPr>
        <p:spPr>
          <a:xfrm>
            <a:off x="11273228" y="517032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49" name="Ovál 48">
            <a:extLst>
              <a:ext uri="{FF2B5EF4-FFF2-40B4-BE49-F238E27FC236}">
                <a16:creationId xmlns:a16="http://schemas.microsoft.com/office/drawing/2014/main" id="{406CC58C-9606-C348-8247-BC5F02146473}"/>
              </a:ext>
            </a:extLst>
          </p:cNvPr>
          <p:cNvSpPr/>
          <p:nvPr/>
        </p:nvSpPr>
        <p:spPr>
          <a:xfrm>
            <a:off x="11471823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0" name="Ovál 49">
            <a:extLst>
              <a:ext uri="{FF2B5EF4-FFF2-40B4-BE49-F238E27FC236}">
                <a16:creationId xmlns:a16="http://schemas.microsoft.com/office/drawing/2014/main" id="{FFE6B614-51B7-7C48-99B7-74CE54773327}"/>
              </a:ext>
            </a:extLst>
          </p:cNvPr>
          <p:cNvSpPr/>
          <p:nvPr/>
        </p:nvSpPr>
        <p:spPr>
          <a:xfrm>
            <a:off x="10280253" y="700166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1" name="Ovál 50">
            <a:extLst>
              <a:ext uri="{FF2B5EF4-FFF2-40B4-BE49-F238E27FC236}">
                <a16:creationId xmlns:a16="http://schemas.microsoft.com/office/drawing/2014/main" id="{F0F3FFA1-1EB9-A44B-9F57-45EC3CF86C8B}"/>
              </a:ext>
            </a:extLst>
          </p:cNvPr>
          <p:cNvSpPr/>
          <p:nvPr/>
        </p:nvSpPr>
        <p:spPr>
          <a:xfrm>
            <a:off x="1047884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2" name="Ovál 51">
            <a:extLst>
              <a:ext uri="{FF2B5EF4-FFF2-40B4-BE49-F238E27FC236}">
                <a16:creationId xmlns:a16="http://schemas.microsoft.com/office/drawing/2014/main" id="{39AD9883-DFD4-5C44-9B08-5EC3D35C8AF5}"/>
              </a:ext>
            </a:extLst>
          </p:cNvPr>
          <p:cNvSpPr/>
          <p:nvPr/>
        </p:nvSpPr>
        <p:spPr>
          <a:xfrm>
            <a:off x="1067744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3" name="Ovál 52">
            <a:extLst>
              <a:ext uri="{FF2B5EF4-FFF2-40B4-BE49-F238E27FC236}">
                <a16:creationId xmlns:a16="http://schemas.microsoft.com/office/drawing/2014/main" id="{4D7ACAF3-7110-A14A-B80B-DF6747C2DF89}"/>
              </a:ext>
            </a:extLst>
          </p:cNvPr>
          <p:cNvSpPr/>
          <p:nvPr/>
        </p:nvSpPr>
        <p:spPr>
          <a:xfrm>
            <a:off x="10876038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4" name="Ovál 53">
            <a:extLst>
              <a:ext uri="{FF2B5EF4-FFF2-40B4-BE49-F238E27FC236}">
                <a16:creationId xmlns:a16="http://schemas.microsoft.com/office/drawing/2014/main" id="{268BA65F-45B4-4341-9A45-D342944257C9}"/>
              </a:ext>
            </a:extLst>
          </p:cNvPr>
          <p:cNvSpPr/>
          <p:nvPr/>
        </p:nvSpPr>
        <p:spPr>
          <a:xfrm>
            <a:off x="11074633" y="700165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5" name="Ovál 54">
            <a:extLst>
              <a:ext uri="{FF2B5EF4-FFF2-40B4-BE49-F238E27FC236}">
                <a16:creationId xmlns:a16="http://schemas.microsoft.com/office/drawing/2014/main" id="{11C3EFD2-22A4-9B44-9827-9E930CF300C5}"/>
              </a:ext>
            </a:extLst>
          </p:cNvPr>
          <p:cNvSpPr/>
          <p:nvPr/>
        </p:nvSpPr>
        <p:spPr>
          <a:xfrm>
            <a:off x="11273228" y="700164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6" name="Ovál 55">
            <a:extLst>
              <a:ext uri="{FF2B5EF4-FFF2-40B4-BE49-F238E27FC236}">
                <a16:creationId xmlns:a16="http://schemas.microsoft.com/office/drawing/2014/main" id="{D360758F-F088-1848-B186-18B860003BC2}"/>
              </a:ext>
            </a:extLst>
          </p:cNvPr>
          <p:cNvSpPr/>
          <p:nvPr/>
        </p:nvSpPr>
        <p:spPr>
          <a:xfrm>
            <a:off x="11471823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6C1B24E4-693B-624E-96AC-5D4D799179EA}"/>
              </a:ext>
            </a:extLst>
          </p:cNvPr>
          <p:cNvSpPr/>
          <p:nvPr/>
        </p:nvSpPr>
        <p:spPr>
          <a:xfrm>
            <a:off x="11675602" y="517031"/>
            <a:ext cx="104869" cy="10486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8" name="Ovál 57">
            <a:extLst>
              <a:ext uri="{FF2B5EF4-FFF2-40B4-BE49-F238E27FC236}">
                <a16:creationId xmlns:a16="http://schemas.microsoft.com/office/drawing/2014/main" id="{153F0836-7D87-9C40-85CD-2023905339B5}"/>
              </a:ext>
            </a:extLst>
          </p:cNvPr>
          <p:cNvSpPr/>
          <p:nvPr/>
        </p:nvSpPr>
        <p:spPr>
          <a:xfrm>
            <a:off x="11874197" y="517031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59" name="Ovál 58">
            <a:extLst>
              <a:ext uri="{FF2B5EF4-FFF2-40B4-BE49-F238E27FC236}">
                <a16:creationId xmlns:a16="http://schemas.microsoft.com/office/drawing/2014/main" id="{083B0861-42A2-394F-B8B5-4BE77B08A5FF}"/>
              </a:ext>
            </a:extLst>
          </p:cNvPr>
          <p:cNvSpPr/>
          <p:nvPr/>
        </p:nvSpPr>
        <p:spPr>
          <a:xfrm>
            <a:off x="11675602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0" name="Ovál 59">
            <a:extLst>
              <a:ext uri="{FF2B5EF4-FFF2-40B4-BE49-F238E27FC236}">
                <a16:creationId xmlns:a16="http://schemas.microsoft.com/office/drawing/2014/main" id="{399CB505-C29B-7443-956F-465B7C80F553}"/>
              </a:ext>
            </a:extLst>
          </p:cNvPr>
          <p:cNvSpPr/>
          <p:nvPr/>
        </p:nvSpPr>
        <p:spPr>
          <a:xfrm>
            <a:off x="11874197" y="700163"/>
            <a:ext cx="104869" cy="104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  <p:sp>
        <p:nvSpPr>
          <p:cNvPr id="63" name="Obdélník 62">
            <a:extLst>
              <a:ext uri="{FF2B5EF4-FFF2-40B4-BE49-F238E27FC236}">
                <a16:creationId xmlns:a16="http://schemas.microsoft.com/office/drawing/2014/main" id="{949803A7-D410-8C4C-A020-6DC5E35CC9D2}"/>
              </a:ext>
            </a:extLst>
          </p:cNvPr>
          <p:cNvSpPr/>
          <p:nvPr/>
        </p:nvSpPr>
        <p:spPr>
          <a:xfrm>
            <a:off x="9275720" y="252839"/>
            <a:ext cx="88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RU" sz="1600">
                <a:solidFill>
                  <a:schemeClr val="bg1"/>
                </a:solidFill>
              </a:rPr>
              <a:t>Flooid </a:t>
            </a:r>
          </a:p>
          <a:p>
            <a:r>
              <a:rPr lang="cs-RU" sz="1600">
                <a:solidFill>
                  <a:schemeClr val="bg1"/>
                </a:solidFill>
              </a:rPr>
              <a:t>network</a:t>
            </a:r>
            <a:endParaRPr lang="cs-RU" sz="1600"/>
          </a:p>
        </p:txBody>
      </p:sp>
      <p:cxnSp>
        <p:nvCxnSpPr>
          <p:cNvPr id="64" name="Přímá spojnice 63">
            <a:extLst>
              <a:ext uri="{FF2B5EF4-FFF2-40B4-BE49-F238E27FC236}">
                <a16:creationId xmlns:a16="http://schemas.microsoft.com/office/drawing/2014/main" id="{8AEE0852-0811-824B-AF27-6CAD3E1C8EC7}"/>
              </a:ext>
            </a:extLst>
          </p:cNvPr>
          <p:cNvCxnSpPr>
            <a:cxnSpLocks/>
          </p:cNvCxnSpPr>
          <p:nvPr/>
        </p:nvCxnSpPr>
        <p:spPr>
          <a:xfrm>
            <a:off x="10166920" y="150581"/>
            <a:ext cx="0" cy="792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bdélník 64">
            <a:extLst>
              <a:ext uri="{FF2B5EF4-FFF2-40B4-BE49-F238E27FC236}">
                <a16:creationId xmlns:a16="http://schemas.microsoft.com/office/drawing/2014/main" id="{93B0A95D-F3B6-7A45-97F3-4702403F8F86}"/>
              </a:ext>
            </a:extLst>
          </p:cNvPr>
          <p:cNvSpPr/>
          <p:nvPr/>
        </p:nvSpPr>
        <p:spPr>
          <a:xfrm>
            <a:off x="9256783" y="151001"/>
            <a:ext cx="2836337" cy="7884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RU"/>
          </a:p>
        </p:txBody>
      </p:sp>
    </p:spTree>
    <p:extLst>
      <p:ext uri="{BB962C8B-B14F-4D97-AF65-F5344CB8AC3E}">
        <p14:creationId xmlns:p14="http://schemas.microsoft.com/office/powerpoint/2010/main" val="189307708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F2DFFB28D24148963B46990BB1299A" ma:contentTypeVersion="10" ma:contentTypeDescription="Een nieuw document maken." ma:contentTypeScope="" ma:versionID="01bfebffc19bcbbaa86666acdb88a946">
  <xsd:schema xmlns:xsd="http://www.w3.org/2001/XMLSchema" xmlns:xs="http://www.w3.org/2001/XMLSchema" xmlns:p="http://schemas.microsoft.com/office/2006/metadata/properties" xmlns:ns2="0eb0ae7b-a30b-43b2-b28c-1d1946545bac" targetNamespace="http://schemas.microsoft.com/office/2006/metadata/properties" ma:root="true" ma:fieldsID="a9cc3e90035bff7b04534b7364737c04" ns2:_="">
    <xsd:import namespace="0eb0ae7b-a30b-43b2-b28c-1d1946545b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b0ae7b-a30b-43b2-b28c-1d1946545b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47E5F7-7412-40CE-903B-DB9D486EB90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C41C06F-5333-460F-B6EE-AEC9514160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A799E7-3D6B-4BBA-B787-227AE133961D}">
  <ds:schemaRefs>
    <ds:schemaRef ds:uri="0eb0ae7b-a30b-43b2-b28c-1d1946545b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Motiv Office</vt:lpstr>
      <vt:lpstr>FLOOID 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Marketing strategy: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FLOOID  Network</dc:title>
  <dc:creator>Ilya Tsakunov</dc:creator>
  <cp:revision>1</cp:revision>
  <dcterms:created xsi:type="dcterms:W3CDTF">2022-01-16T19:29:56Z</dcterms:created>
  <dcterms:modified xsi:type="dcterms:W3CDTF">2022-01-21T08:57:56Z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0x010100C7F2DFFB28D24148963B46990BB1299A</vt:lpwstr>
  </property>
</Properties>
</file>